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00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1.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11" Type="http://schemas.openxmlformats.org/officeDocument/2006/relationships/customXml" Target="../customXml/item4.xml"/><Relationship Id="rId5" Type="http://schemas.openxmlformats.org/officeDocument/2006/relationships/theme" Target="theme/theme1.xml"/><Relationship Id="rId10" Type="http://schemas.openxmlformats.org/officeDocument/2006/relationships/customXml" Target="../customXml/item3.xml"/><Relationship Id="rId4" Type="http://schemas.openxmlformats.org/officeDocument/2006/relationships/viewProps" Target="viewProps.xml"/><Relationship Id="rId9"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on Knox-Meade" userId="9add29cb-6821-43c7-a287-0793ac386e0f" providerId="ADAL" clId="{297A77C9-7CDF-41E1-B474-3E52D2D5C772}"/>
    <pc:docChg chg="delSld modSld">
      <pc:chgData name="Alyson Knox-Meade" userId="9add29cb-6821-43c7-a287-0793ac386e0f" providerId="ADAL" clId="{297A77C9-7CDF-41E1-B474-3E52D2D5C772}" dt="2025-06-16T16:42:31.758" v="11" actId="2696"/>
      <pc:docMkLst>
        <pc:docMk/>
      </pc:docMkLst>
      <pc:sldChg chg="del">
        <pc:chgData name="Alyson Knox-Meade" userId="9add29cb-6821-43c7-a287-0793ac386e0f" providerId="ADAL" clId="{297A77C9-7CDF-41E1-B474-3E52D2D5C772}" dt="2025-06-16T16:42:31.758" v="11" actId="2696"/>
        <pc:sldMkLst>
          <pc:docMk/>
          <pc:sldMk cId="665604144" sldId="3999"/>
        </pc:sldMkLst>
      </pc:sldChg>
      <pc:sldChg chg="modSp mod">
        <pc:chgData name="Alyson Knox-Meade" userId="9add29cb-6821-43c7-a287-0793ac386e0f" providerId="ADAL" clId="{297A77C9-7CDF-41E1-B474-3E52D2D5C772}" dt="2025-06-16T16:41:56.919" v="10" actId="20577"/>
        <pc:sldMkLst>
          <pc:docMk/>
          <pc:sldMk cId="2359361405" sldId="4000"/>
        </pc:sldMkLst>
        <pc:spChg chg="mod">
          <ac:chgData name="Alyson Knox-Meade" userId="9add29cb-6821-43c7-a287-0793ac386e0f" providerId="ADAL" clId="{297A77C9-7CDF-41E1-B474-3E52D2D5C772}" dt="2025-06-16T16:41:56.919" v="10" actId="20577"/>
          <ac:spMkLst>
            <pc:docMk/>
            <pc:sldMk cId="2359361405" sldId="4000"/>
            <ac:spMk id="7" creationId="{18B0CBF5-424C-4AAE-8C3D-098A83D2C8B6}"/>
          </ac:spMkLst>
        </pc:spChg>
      </pc:sldChg>
    </pc:docChg>
  </pc:docChgLst>
  <pc:docChgLst>
    <pc:chgData name="Alyson Knox-Meade" userId="9add29cb-6821-43c7-a287-0793ac386e0f" providerId="ADAL" clId="{FF544AA3-6EA0-43DB-8B98-D64AD508008A}"/>
    <pc:docChg chg="custSel addSld delSld modSld">
      <pc:chgData name="Alyson Knox-Meade" userId="9add29cb-6821-43c7-a287-0793ac386e0f" providerId="ADAL" clId="{FF544AA3-6EA0-43DB-8B98-D64AD508008A}" dt="2025-04-25T23:51:26.198" v="666" actId="2696"/>
      <pc:docMkLst>
        <pc:docMk/>
      </pc:docMkLst>
      <pc:sldChg chg="del">
        <pc:chgData name="Alyson Knox-Meade" userId="9add29cb-6821-43c7-a287-0793ac386e0f" providerId="ADAL" clId="{FF544AA3-6EA0-43DB-8B98-D64AD508008A}" dt="2025-04-25T23:51:26.198" v="666" actId="2696"/>
        <pc:sldMkLst>
          <pc:docMk/>
          <pc:sldMk cId="1375764973" sldId="3998"/>
        </pc:sldMkLst>
      </pc:sldChg>
      <pc:sldChg chg="modSp add mod">
        <pc:chgData name="Alyson Knox-Meade" userId="9add29cb-6821-43c7-a287-0793ac386e0f" providerId="ADAL" clId="{FF544AA3-6EA0-43DB-8B98-D64AD508008A}" dt="2024-08-26T18:56:56.217" v="664" actId="20577"/>
        <pc:sldMkLst>
          <pc:docMk/>
          <pc:sldMk cId="665604144" sldId="3999"/>
        </pc:sldMkLst>
      </pc:sldChg>
      <pc:sldChg chg="add">
        <pc:chgData name="Alyson Knox-Meade" userId="9add29cb-6821-43c7-a287-0793ac386e0f" providerId="ADAL" clId="{FF544AA3-6EA0-43DB-8B98-D64AD508008A}" dt="2025-04-25T23:51:21.758" v="665"/>
        <pc:sldMkLst>
          <pc:docMk/>
          <pc:sldMk cId="2359361405" sldId="4000"/>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1">
    <p:spTree>
      <p:nvGrpSpPr>
        <p:cNvPr id="1" name=""/>
        <p:cNvGrpSpPr/>
        <p:nvPr/>
      </p:nvGrpSpPr>
      <p:grpSpPr>
        <a:xfrm>
          <a:off x="0" y="0"/>
          <a:ext cx="0" cy="0"/>
          <a:chOff x="0" y="0"/>
          <a:chExt cx="0" cy="0"/>
        </a:xfrm>
      </p:grpSpPr>
      <p:pic>
        <p:nvPicPr>
          <p:cNvPr id="14" name="Picture Placeholder 19" descr="A screenshot of a computer&#10;&#10;Description automatically generated">
            <a:extLst>
              <a:ext uri="{FF2B5EF4-FFF2-40B4-BE49-F238E27FC236}">
                <a16:creationId xmlns:a16="http://schemas.microsoft.com/office/drawing/2014/main" id="{713CCA6E-A4FF-BB4D-9382-484CF796B4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58460" y="0"/>
            <a:ext cx="8014997" cy="6858000"/>
          </a:xfrm>
          <a:prstGeom prst="rect">
            <a:avLst/>
          </a:prstGeom>
        </p:spPr>
      </p:pic>
      <p:sp>
        <p:nvSpPr>
          <p:cNvPr id="2" name="Rectangle 1">
            <a:extLst>
              <a:ext uri="{FF2B5EF4-FFF2-40B4-BE49-F238E27FC236}">
                <a16:creationId xmlns:a16="http://schemas.microsoft.com/office/drawing/2014/main" id="{6EC69B2A-80AB-7640-B2CB-3F0739ECB87D}"/>
              </a:ext>
            </a:extLst>
          </p:cNvPr>
          <p:cNvSpPr/>
          <p:nvPr/>
        </p:nvSpPr>
        <p:spPr>
          <a:xfrm>
            <a:off x="0" y="0"/>
            <a:ext cx="12173457" cy="6858000"/>
          </a:xfrm>
          <a:prstGeom prst="rect">
            <a:avLst/>
          </a:prstGeom>
          <a:gradFill>
            <a:gsLst>
              <a:gs pos="35000">
                <a:schemeClr val="accent1">
                  <a:lumMod val="5000"/>
                  <a:lumOff val="95000"/>
                </a:schemeClr>
              </a:gs>
              <a:gs pos="100000">
                <a:schemeClr val="bg1">
                  <a:alpha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D4DE72E9-6C8E-A44F-9DE7-4B8BB0DBC5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80011" y="929429"/>
            <a:ext cx="1798438" cy="619462"/>
          </a:xfrm>
          <a:prstGeom prst="rect">
            <a:avLst/>
          </a:prstGeom>
        </p:spPr>
      </p:pic>
      <p:sp>
        <p:nvSpPr>
          <p:cNvPr id="13" name="Text Placeholder 12">
            <a:extLst>
              <a:ext uri="{FF2B5EF4-FFF2-40B4-BE49-F238E27FC236}">
                <a16:creationId xmlns:a16="http://schemas.microsoft.com/office/drawing/2014/main" id="{670D31A1-A834-5C4B-B55E-CEAB8C148AD8}"/>
              </a:ext>
            </a:extLst>
          </p:cNvPr>
          <p:cNvSpPr>
            <a:spLocks noGrp="1"/>
          </p:cNvSpPr>
          <p:nvPr>
            <p:ph type="body" sz="quarter" idx="10" hasCustomPrompt="1"/>
          </p:nvPr>
        </p:nvSpPr>
        <p:spPr>
          <a:xfrm>
            <a:off x="1027381" y="1895451"/>
            <a:ext cx="6707368" cy="2131940"/>
          </a:xfrm>
        </p:spPr>
        <p:txBody>
          <a:bodyPr anchor="b">
            <a:normAutofit/>
          </a:bodyPr>
          <a:lstStyle>
            <a:lvl1pPr marL="0" indent="0">
              <a:buNone/>
              <a:defRPr sz="5500" b="0" i="0">
                <a:solidFill>
                  <a:srgbClr val="063A79"/>
                </a:solidFill>
                <a:latin typeface="Arial" panose="020B0604020202020204" pitchFamily="34" charset="0"/>
                <a:cs typeface="Arial" panose="020B0604020202020204" pitchFamily="34" charset="0"/>
              </a:defRPr>
            </a:lvl1pPr>
          </a:lstStyle>
          <a:p>
            <a:pPr lvl="0"/>
            <a:r>
              <a:rPr lang="en-US"/>
              <a:t>Title Placeholder</a:t>
            </a:r>
          </a:p>
        </p:txBody>
      </p:sp>
      <p:sp>
        <p:nvSpPr>
          <p:cNvPr id="9" name="Rectangle 8">
            <a:extLst>
              <a:ext uri="{FF2B5EF4-FFF2-40B4-BE49-F238E27FC236}">
                <a16:creationId xmlns:a16="http://schemas.microsoft.com/office/drawing/2014/main" id="{C27D911B-CA08-4B4A-A838-469953E0430A}"/>
              </a:ext>
            </a:extLst>
          </p:cNvPr>
          <p:cNvSpPr/>
          <p:nvPr/>
        </p:nvSpPr>
        <p:spPr>
          <a:xfrm flipV="1">
            <a:off x="1175863" y="170583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2">
            <a:extLst>
              <a:ext uri="{FF2B5EF4-FFF2-40B4-BE49-F238E27FC236}">
                <a16:creationId xmlns:a16="http://schemas.microsoft.com/office/drawing/2014/main" id="{6DB2ADC2-1599-0540-B36A-AF96A2A28462}"/>
              </a:ext>
            </a:extLst>
          </p:cNvPr>
          <p:cNvSpPr>
            <a:spLocks noGrp="1"/>
          </p:cNvSpPr>
          <p:nvPr>
            <p:ph type="body" sz="quarter" idx="11" hasCustomPrompt="1"/>
          </p:nvPr>
        </p:nvSpPr>
        <p:spPr>
          <a:xfrm>
            <a:off x="1027380" y="4167282"/>
            <a:ext cx="6707368" cy="910191"/>
          </a:xfrm>
        </p:spPr>
        <p:txBody>
          <a:bodyPr>
            <a:normAutofit/>
          </a:bodyPr>
          <a:lstStyle>
            <a:lvl1pPr marL="0" indent="0">
              <a:buNone/>
              <a:defRPr sz="2000" b="0" i="0">
                <a:solidFill>
                  <a:srgbClr val="063A79"/>
                </a:solidFill>
                <a:latin typeface="Arial" panose="020B0604020202020204" pitchFamily="34" charset="0"/>
                <a:cs typeface="Arial" panose="020B0604020202020204" pitchFamily="34" charset="0"/>
              </a:defRPr>
            </a:lvl1pPr>
          </a:lstStyle>
          <a:p>
            <a:pPr lvl="0"/>
            <a:r>
              <a:rPr lang="en-US"/>
              <a:t>Subtitle Placeholder</a:t>
            </a:r>
          </a:p>
        </p:txBody>
      </p:sp>
      <p:sp>
        <p:nvSpPr>
          <p:cNvPr id="19" name="Text Placeholder 3">
            <a:extLst>
              <a:ext uri="{FF2B5EF4-FFF2-40B4-BE49-F238E27FC236}">
                <a16:creationId xmlns:a16="http://schemas.microsoft.com/office/drawing/2014/main" id="{90CE7FE1-9095-1846-8771-15ACA6D28D8D}"/>
              </a:ext>
            </a:extLst>
          </p:cNvPr>
          <p:cNvSpPr>
            <a:spLocks noGrp="1"/>
          </p:cNvSpPr>
          <p:nvPr>
            <p:ph type="body" sz="quarter" idx="23" hasCustomPrompt="1"/>
          </p:nvPr>
        </p:nvSpPr>
        <p:spPr>
          <a:xfrm>
            <a:off x="102737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One</a:t>
            </a:r>
          </a:p>
        </p:txBody>
      </p:sp>
      <p:sp>
        <p:nvSpPr>
          <p:cNvPr id="57" name="Text Placeholder 3">
            <a:extLst>
              <a:ext uri="{FF2B5EF4-FFF2-40B4-BE49-F238E27FC236}">
                <a16:creationId xmlns:a16="http://schemas.microsoft.com/office/drawing/2014/main" id="{EAF4B394-7D89-864F-94E9-32E98EC3D17C}"/>
              </a:ext>
            </a:extLst>
          </p:cNvPr>
          <p:cNvSpPr>
            <a:spLocks noGrp="1"/>
          </p:cNvSpPr>
          <p:nvPr>
            <p:ph type="body" sz="quarter" idx="24" hasCustomPrompt="1"/>
          </p:nvPr>
        </p:nvSpPr>
        <p:spPr>
          <a:xfrm>
            <a:off x="2716618" y="5533639"/>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Two</a:t>
            </a:r>
          </a:p>
        </p:txBody>
      </p:sp>
      <p:sp>
        <p:nvSpPr>
          <p:cNvPr id="58" name="Text Placeholder 3">
            <a:extLst>
              <a:ext uri="{FF2B5EF4-FFF2-40B4-BE49-F238E27FC236}">
                <a16:creationId xmlns:a16="http://schemas.microsoft.com/office/drawing/2014/main" id="{A90AE3E7-1937-9040-8120-416B63C69E2F}"/>
              </a:ext>
            </a:extLst>
          </p:cNvPr>
          <p:cNvSpPr>
            <a:spLocks noGrp="1"/>
          </p:cNvSpPr>
          <p:nvPr>
            <p:ph type="body" sz="quarter" idx="25" hasCustomPrompt="1"/>
          </p:nvPr>
        </p:nvSpPr>
        <p:spPr>
          <a:xfrm>
            <a:off x="4405858"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Three</a:t>
            </a:r>
          </a:p>
        </p:txBody>
      </p:sp>
      <p:sp>
        <p:nvSpPr>
          <p:cNvPr id="59" name="Text Placeholder 3">
            <a:extLst>
              <a:ext uri="{FF2B5EF4-FFF2-40B4-BE49-F238E27FC236}">
                <a16:creationId xmlns:a16="http://schemas.microsoft.com/office/drawing/2014/main" id="{945EF15C-ED50-4342-B759-1D3FBD9327BA}"/>
              </a:ext>
            </a:extLst>
          </p:cNvPr>
          <p:cNvSpPr>
            <a:spLocks noGrp="1"/>
          </p:cNvSpPr>
          <p:nvPr>
            <p:ph type="body" sz="quarter" idx="26" hasCustomPrompt="1"/>
          </p:nvPr>
        </p:nvSpPr>
        <p:spPr>
          <a:xfrm>
            <a:off x="6095097" y="5533638"/>
            <a:ext cx="1639651" cy="1136102"/>
          </a:xfrm>
        </p:spPr>
        <p:txBody>
          <a:bodyPr anchor="t">
            <a:normAutofit/>
          </a:bodyPr>
          <a:lstStyle>
            <a:lvl1pPr marL="0" indent="0">
              <a:lnSpc>
                <a:spcPct val="150000"/>
              </a:lnSpc>
              <a:spcBef>
                <a:spcPts val="0"/>
              </a:spcBef>
              <a:buNone/>
              <a:defRPr sz="1000">
                <a:solidFill>
                  <a:schemeClr val="tx1">
                    <a:lumMod val="75000"/>
                    <a:lumOff val="25000"/>
                  </a:schemeClr>
                </a:solidFill>
              </a:defRPr>
            </a:lvl1pPr>
          </a:lstStyle>
          <a:p>
            <a:r>
              <a:rPr lang="en-US"/>
              <a:t>Contact Four</a:t>
            </a:r>
          </a:p>
        </p:txBody>
      </p:sp>
    </p:spTree>
    <p:extLst>
      <p:ext uri="{BB962C8B-B14F-4D97-AF65-F5344CB8AC3E}">
        <p14:creationId xmlns:p14="http://schemas.microsoft.com/office/powerpoint/2010/main" val="4298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B0F4C4-A1DF-614F-BC04-96D0F6489B4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7" name="Picture Placeholder 6">
            <a:extLst>
              <a:ext uri="{FF2B5EF4-FFF2-40B4-BE49-F238E27FC236}">
                <a16:creationId xmlns:a16="http://schemas.microsoft.com/office/drawing/2014/main" id="{D53BDC37-38CD-0448-B052-51926CC61303}"/>
              </a:ext>
            </a:extLst>
          </p:cNvPr>
          <p:cNvSpPr>
            <a:spLocks noGrp="1"/>
          </p:cNvSpPr>
          <p:nvPr>
            <p:ph type="pic" sz="quarter" idx="11"/>
          </p:nvPr>
        </p:nvSpPr>
        <p:spPr>
          <a:xfrm>
            <a:off x="682625" y="682625"/>
            <a:ext cx="4730750" cy="5492112"/>
          </a:xfrm>
        </p:spPr>
        <p:txBody>
          <a:bodyPr/>
          <a:lstStyle>
            <a:lvl1pPr marL="0" indent="0">
              <a:buNone/>
              <a:defRPr>
                <a:solidFill>
                  <a:srgbClr val="008AD9"/>
                </a:solidFill>
              </a:defRPr>
            </a:lvl1pPr>
          </a:lstStyle>
          <a:p>
            <a:r>
              <a:rPr lang="en-US" dirty="0"/>
              <a:t>Click icon to add picture</a:t>
            </a:r>
          </a:p>
        </p:txBody>
      </p:sp>
      <p:pic>
        <p:nvPicPr>
          <p:cNvPr id="8" name="Picture 7">
            <a:extLst>
              <a:ext uri="{FF2B5EF4-FFF2-40B4-BE49-F238E27FC236}">
                <a16:creationId xmlns:a16="http://schemas.microsoft.com/office/drawing/2014/main" id="{0E2198A9-4412-4A8C-820A-29F2550FC6B6}"/>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83258" y="683258"/>
            <a:ext cx="4729482" cy="5491479"/>
          </a:xfrm>
          <a:prstGeom prst="rect">
            <a:avLst/>
          </a:prstGeom>
        </p:spPr>
      </p:pic>
      <p:sp>
        <p:nvSpPr>
          <p:cNvPr id="9" name="Rectangle 8">
            <a:extLst>
              <a:ext uri="{FF2B5EF4-FFF2-40B4-BE49-F238E27FC236}">
                <a16:creationId xmlns:a16="http://schemas.microsoft.com/office/drawing/2014/main" id="{564133F9-19A1-4E4D-BF8F-749660053D91}"/>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092AD79-C23F-4287-86EF-696CADF1269D}"/>
              </a:ext>
            </a:extLst>
          </p:cNvPr>
          <p:cNvPicPr>
            <a:picLocks noChangeAspect="1"/>
          </p:cNvPicPr>
          <p:nvPr userDrawn="1"/>
        </p:nvPicPr>
        <p:blipFill rotWithShape="1">
          <a:blip r:embed="rId3"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Tree>
    <p:extLst>
      <p:ext uri="{BB962C8B-B14F-4D97-AF65-F5344CB8AC3E}">
        <p14:creationId xmlns:p14="http://schemas.microsoft.com/office/powerpoint/2010/main" val="185547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4F4342-9DA7-7547-9C12-62F6292FF99B}"/>
              </a:ext>
            </a:extLst>
          </p:cNvPr>
          <p:cNvSpPr/>
          <p:nvPr/>
        </p:nvSpPr>
        <p:spPr>
          <a:xfrm>
            <a:off x="351945" y="2457447"/>
            <a:ext cx="10030305" cy="4109401"/>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1FB069-56B9-4442-B3F5-CEA44C2C74BF}"/>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619041" y="1383288"/>
            <a:ext cx="2068940" cy="8298180"/>
          </a:xfrm>
          <a:prstGeom prst="rect">
            <a:avLst/>
          </a:prstGeom>
        </p:spPr>
      </p:pic>
      <p:pic>
        <p:nvPicPr>
          <p:cNvPr id="17" name="Picture 16">
            <a:extLst>
              <a:ext uri="{FF2B5EF4-FFF2-40B4-BE49-F238E27FC236}">
                <a16:creationId xmlns:a16="http://schemas.microsoft.com/office/drawing/2014/main" id="{A2A70D78-0CF6-FF44-83D6-C5329C1C305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85135" r="54590"/>
          <a:stretch/>
        </p:blipFill>
        <p:spPr>
          <a:xfrm rot="5400000">
            <a:off x="8731001" y="4915602"/>
            <a:ext cx="2068940" cy="1233558"/>
          </a:xfrm>
          <a:prstGeom prst="rect">
            <a:avLst/>
          </a:prstGeom>
        </p:spPr>
      </p:pic>
      <p:pic>
        <p:nvPicPr>
          <p:cNvPr id="12" name="Picture 11">
            <a:extLst>
              <a:ext uri="{FF2B5EF4-FFF2-40B4-BE49-F238E27FC236}">
                <a16:creationId xmlns:a16="http://schemas.microsoft.com/office/drawing/2014/main" id="{3FA2DD8C-AF60-0E46-8D4B-5A584CCFECB7}"/>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6979283" y="683258"/>
            <a:ext cx="4729482" cy="5491479"/>
          </a:xfrm>
          <a:prstGeom prst="rect">
            <a:avLst/>
          </a:prstGeom>
        </p:spPr>
      </p:pic>
      <p:sp>
        <p:nvSpPr>
          <p:cNvPr id="13" name="Picture Placeholder 6">
            <a:extLst>
              <a:ext uri="{FF2B5EF4-FFF2-40B4-BE49-F238E27FC236}">
                <a16:creationId xmlns:a16="http://schemas.microsoft.com/office/drawing/2014/main" id="{5D110D88-6648-664E-A57F-C3CCE0EC41B3}"/>
              </a:ext>
            </a:extLst>
          </p:cNvPr>
          <p:cNvSpPr>
            <a:spLocks noGrp="1"/>
          </p:cNvSpPr>
          <p:nvPr>
            <p:ph type="pic" sz="quarter" idx="27"/>
          </p:nvPr>
        </p:nvSpPr>
        <p:spPr>
          <a:xfrm>
            <a:off x="6978650" y="689614"/>
            <a:ext cx="4730750" cy="5485123"/>
          </a:xfrm>
        </p:spPr>
        <p:txBody>
          <a:bodyPr/>
          <a:lstStyle>
            <a:lvl1pPr marL="0" indent="0">
              <a:buNone/>
              <a:defRPr>
                <a:solidFill>
                  <a:srgbClr val="008AD9"/>
                </a:solidFill>
              </a:defRPr>
            </a:lvl1pPr>
          </a:lstStyle>
          <a:p>
            <a:r>
              <a:rPr lang="en-US" dirty="0"/>
              <a:t>Click icon to add picture</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810766" y="5161283"/>
            <a:ext cx="5802480" cy="682800"/>
          </a:xfrm>
        </p:spPr>
        <p:txBody>
          <a:bodyPr>
            <a:noAutofit/>
          </a:bodyPr>
          <a:lstStyle>
            <a:lvl1pPr marL="0" indent="0">
              <a:buNone/>
              <a:defRPr sz="4400" b="1" i="0">
                <a:solidFill>
                  <a:srgbClr val="2BADE3"/>
                </a:solidFill>
                <a:latin typeface="Arial" panose="020B0604020202020204" pitchFamily="34" charset="0"/>
                <a:cs typeface="Arial" panose="020B0604020202020204" pitchFamily="34" charset="0"/>
              </a:defRPr>
            </a:lvl1pPr>
          </a:lstStyle>
          <a:p>
            <a:pPr lvl="0"/>
            <a:r>
              <a:rPr lang="en-US"/>
              <a:t>00</a:t>
            </a:r>
          </a:p>
        </p:txBody>
      </p:sp>
      <p:sp>
        <p:nvSpPr>
          <p:cNvPr id="15" name="Title 1">
            <a:extLst>
              <a:ext uri="{FF2B5EF4-FFF2-40B4-BE49-F238E27FC236}">
                <a16:creationId xmlns:a16="http://schemas.microsoft.com/office/drawing/2014/main" id="{76A99F3B-6E71-6441-AC4C-43821D13FDEC}"/>
              </a:ext>
            </a:extLst>
          </p:cNvPr>
          <p:cNvSpPr>
            <a:spLocks noGrp="1"/>
          </p:cNvSpPr>
          <p:nvPr>
            <p:ph type="ctrTitle" hasCustomPrompt="1"/>
          </p:nvPr>
        </p:nvSpPr>
        <p:spPr>
          <a:xfrm>
            <a:off x="810766" y="3046804"/>
            <a:ext cx="5802480"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sp>
        <p:nvSpPr>
          <p:cNvPr id="18" name="Rectangle 17">
            <a:extLst>
              <a:ext uri="{FF2B5EF4-FFF2-40B4-BE49-F238E27FC236}">
                <a16:creationId xmlns:a16="http://schemas.microsoft.com/office/drawing/2014/main" id="{E207E228-9002-4E4D-AD54-48D918D7FA3B}"/>
              </a:ext>
            </a:extLst>
          </p:cNvPr>
          <p:cNvSpPr/>
          <p:nvPr/>
        </p:nvSpPr>
        <p:spPr>
          <a:xfrm>
            <a:off x="10591398" y="6358433"/>
            <a:ext cx="1762528" cy="671017"/>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75C90F8-2161-264A-9AE4-12FEC014C1A0}"/>
              </a:ext>
            </a:extLst>
          </p:cNvPr>
          <p:cNvSpPr/>
          <p:nvPr/>
        </p:nvSpPr>
        <p:spPr>
          <a:xfrm rot="5400000" flipV="1">
            <a:off x="-1734204" y="4480699"/>
            <a:ext cx="4109398" cy="6290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24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1" y="0"/>
            <a:ext cx="9777743"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576642" y="1714500"/>
            <a:ext cx="7965470" cy="2377574"/>
          </a:xfrm>
        </p:spPr>
        <p:txBody>
          <a:bodyPr anchor="b">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576641" y="4164309"/>
            <a:ext cx="7965472" cy="810014"/>
          </a:xfrm>
        </p:spPr>
        <p:txBody>
          <a:bodyPr anchor="b">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5B7CC74-E6C9-9F41-A80A-4DF89867B8AA}"/>
              </a:ext>
            </a:extLst>
          </p:cNvPr>
          <p:cNvSpPr/>
          <p:nvPr/>
        </p:nvSpPr>
        <p:spPr>
          <a:xfrm>
            <a:off x="352035" y="1520574"/>
            <a:ext cx="8434009" cy="3531339"/>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566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itle only">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pic>
        <p:nvPicPr>
          <p:cNvPr id="5" name="Picture 4">
            <a:extLst>
              <a:ext uri="{FF2B5EF4-FFF2-40B4-BE49-F238E27FC236}">
                <a16:creationId xmlns:a16="http://schemas.microsoft.com/office/drawing/2014/main" id="{2B535E5D-9A6B-45B3-AE02-6A4A7ADF66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43507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Horizontal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EB72E20-706A-B44B-9F0C-EE08138BEC70}"/>
              </a:ext>
            </a:extLst>
          </p:cNvPr>
          <p:cNvSpPr>
            <a:spLocks noGrp="1"/>
          </p:cNvSpPr>
          <p:nvPr>
            <p:ph type="body" sz="quarter" idx="19"/>
          </p:nvPr>
        </p:nvSpPr>
        <p:spPr>
          <a:xfrm>
            <a:off x="603250" y="1592263"/>
            <a:ext cx="10985500" cy="801687"/>
          </a:xfrm>
        </p:spPr>
        <p:txBody>
          <a:bodyPr/>
          <a:lstStyle/>
          <a:p>
            <a:pPr lvl="0"/>
            <a:r>
              <a:rPr lang="en-US"/>
              <a:t>Click to edit Master text styles</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0" name="Picture 19">
            <a:extLst>
              <a:ext uri="{FF2B5EF4-FFF2-40B4-BE49-F238E27FC236}">
                <a16:creationId xmlns:a16="http://schemas.microsoft.com/office/drawing/2014/main" id="{60499D1E-B5BB-3141-A0F0-C62AD4413DC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6" name="Text Placeholder 10">
            <a:extLst>
              <a:ext uri="{FF2B5EF4-FFF2-40B4-BE49-F238E27FC236}">
                <a16:creationId xmlns:a16="http://schemas.microsoft.com/office/drawing/2014/main" id="{CECC36FE-0D44-F64C-9A1E-2EAA5E98DE4F}"/>
              </a:ext>
            </a:extLst>
          </p:cNvPr>
          <p:cNvSpPr>
            <a:spLocks noGrp="1"/>
          </p:cNvSpPr>
          <p:nvPr>
            <p:ph type="body" sz="quarter" idx="17" hasCustomPrompt="1"/>
          </p:nvPr>
        </p:nvSpPr>
        <p:spPr>
          <a:xfrm>
            <a:off x="603282" y="1202579"/>
            <a:ext cx="10985431" cy="389520"/>
          </a:xfrm>
        </p:spPr>
        <p:txBody>
          <a:bodyPr anchor="ctr">
            <a:noAutofit/>
          </a:bodyPr>
          <a:lstStyle>
            <a:lvl1pPr marL="0" indent="0" algn="l">
              <a:buNone/>
              <a:defRPr sz="16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 name="Content Placeholder 2">
            <a:extLst>
              <a:ext uri="{FF2B5EF4-FFF2-40B4-BE49-F238E27FC236}">
                <a16:creationId xmlns:a16="http://schemas.microsoft.com/office/drawing/2014/main" id="{2ED113F2-0752-674B-926C-5752C56C2917}"/>
              </a:ext>
            </a:extLst>
          </p:cNvPr>
          <p:cNvSpPr>
            <a:spLocks noGrp="1"/>
          </p:cNvSpPr>
          <p:nvPr>
            <p:ph sz="quarter" idx="18"/>
          </p:nvPr>
        </p:nvSpPr>
        <p:spPr>
          <a:xfrm>
            <a:off x="603250" y="2581275"/>
            <a:ext cx="10985500" cy="3768725"/>
          </a:xfrm>
        </p:spPr>
        <p:txBody>
          <a:bodyPr>
            <a:normAutofit/>
          </a:bodyPr>
          <a:lstStyle>
            <a:lvl1pPr marL="0" indent="0">
              <a:buNone/>
              <a:defRPr sz="1400">
                <a:latin typeface="Arial" panose="020B0604020202020204" pitchFamily="34" charset="0"/>
                <a:cs typeface="Arial" panose="020B0604020202020204" pitchFamily="34" charset="0"/>
              </a:defRPr>
            </a:lvl1pPr>
          </a:lstStyle>
          <a:p>
            <a:pPr lvl="0"/>
            <a:r>
              <a:rPr lang="en-US"/>
              <a:t>Click to edit Master text styles</a:t>
            </a:r>
          </a:p>
        </p:txBody>
      </p:sp>
      <p:pic>
        <p:nvPicPr>
          <p:cNvPr id="10" name="Picture 9">
            <a:extLst>
              <a:ext uri="{FF2B5EF4-FFF2-40B4-BE49-F238E27FC236}">
                <a16:creationId xmlns:a16="http://schemas.microsoft.com/office/drawing/2014/main" id="{A13209E5-B1CF-45A8-AC21-58D9104383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373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8" name="Text Placeholder 2">
            <a:extLst>
              <a:ext uri="{FF2B5EF4-FFF2-40B4-BE49-F238E27FC236}">
                <a16:creationId xmlns:a16="http://schemas.microsoft.com/office/drawing/2014/main" id="{DAB03176-8298-E14C-B2FE-C056963AF4EE}"/>
              </a:ext>
            </a:extLst>
          </p:cNvPr>
          <p:cNvSpPr>
            <a:spLocks noGrp="1"/>
          </p:cNvSpPr>
          <p:nvPr>
            <p:ph type="body" sz="quarter" idx="16" hasCustomPrompt="1"/>
          </p:nvPr>
        </p:nvSpPr>
        <p:spPr>
          <a:xfrm>
            <a:off x="603285" y="1681163"/>
            <a:ext cx="3209764" cy="4289865"/>
          </a:xfrm>
        </p:spPr>
        <p:txBody>
          <a:bodyPr>
            <a:normAutofit/>
          </a:bodyPr>
          <a:lstStyle>
            <a:lvl1pPr marL="0" indent="0">
              <a:lnSpc>
                <a:spcPct val="150000"/>
              </a:lnSpc>
              <a:buFont typeface="Arial" panose="020B0604020202020204" pitchFamily="34" charset="0"/>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a:p>
            <a:pPr lvl="0"/>
            <a:endParaRPr lang="en-US"/>
          </a:p>
        </p:txBody>
      </p:sp>
      <p:sp>
        <p:nvSpPr>
          <p:cNvPr id="20" name="Text Placeholder 2">
            <a:extLst>
              <a:ext uri="{FF2B5EF4-FFF2-40B4-BE49-F238E27FC236}">
                <a16:creationId xmlns:a16="http://schemas.microsoft.com/office/drawing/2014/main" id="{F6EA0708-5ED3-0146-BAFB-D7F4CB42633E}"/>
              </a:ext>
            </a:extLst>
          </p:cNvPr>
          <p:cNvSpPr>
            <a:spLocks noGrp="1"/>
          </p:cNvSpPr>
          <p:nvPr>
            <p:ph type="body" sz="quarter" idx="17" hasCustomPrompt="1"/>
          </p:nvPr>
        </p:nvSpPr>
        <p:spPr>
          <a:xfrm>
            <a:off x="4491115" y="1681162"/>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2">
            <a:extLst>
              <a:ext uri="{FF2B5EF4-FFF2-40B4-BE49-F238E27FC236}">
                <a16:creationId xmlns:a16="http://schemas.microsoft.com/office/drawing/2014/main" id="{9C5F555C-8922-D04F-BAF0-ECE1A4E8F04B}"/>
              </a:ext>
            </a:extLst>
          </p:cNvPr>
          <p:cNvSpPr>
            <a:spLocks noGrp="1"/>
          </p:cNvSpPr>
          <p:nvPr>
            <p:ph type="body" sz="quarter" idx="18" hasCustomPrompt="1"/>
          </p:nvPr>
        </p:nvSpPr>
        <p:spPr>
          <a:xfrm>
            <a:off x="8378951" y="1681161"/>
            <a:ext cx="3209764"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8F5CE2AE-E2DA-4E0A-92BD-CB34E7DA6447}"/>
              </a:ext>
            </a:extLst>
          </p:cNvPr>
          <p:cNvSpPr/>
          <p:nvPr userDrawn="1"/>
        </p:nvSpPr>
        <p:spPr>
          <a:xfrm>
            <a:off x="7900406" y="1371600"/>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55C23A-01BD-42F6-A725-CF373D9669FE}"/>
              </a:ext>
            </a:extLst>
          </p:cNvPr>
          <p:cNvSpPr/>
          <p:nvPr userDrawn="1"/>
        </p:nvSpPr>
        <p:spPr>
          <a:xfrm>
            <a:off x="0" y="1371600"/>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EE2D16A-CFAD-45B5-AB08-3B2E722219E1}"/>
              </a:ext>
            </a:extLst>
          </p:cNvPr>
          <p:cNvCxnSpPr>
            <a:cxnSpLocks/>
          </p:cNvCxnSpPr>
          <p:nvPr userDrawn="1"/>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40A5D5-5FDB-498C-8123-61929D148F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798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0/50">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D0E4DD-9580-4F4D-BE77-BD0A0533D256}"/>
              </a:ext>
            </a:extLst>
          </p:cNvPr>
          <p:cNvSpPr/>
          <p:nvPr/>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492716"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Slide Title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 name="Text Placeholder 2">
            <a:extLst>
              <a:ext uri="{FF2B5EF4-FFF2-40B4-BE49-F238E27FC236}">
                <a16:creationId xmlns:a16="http://schemas.microsoft.com/office/drawing/2014/main" id="{2F29549F-2B74-AF44-9902-F30AD6D1C320}"/>
              </a:ext>
            </a:extLst>
          </p:cNvPr>
          <p:cNvSpPr>
            <a:spLocks noGrp="1"/>
          </p:cNvSpPr>
          <p:nvPr>
            <p:ph type="body" sz="quarter" idx="16" hasCustomPrompt="1"/>
          </p:nvPr>
        </p:nvSpPr>
        <p:spPr>
          <a:xfrm>
            <a:off x="603284"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7" name="Text Placeholder 2">
            <a:extLst>
              <a:ext uri="{FF2B5EF4-FFF2-40B4-BE49-F238E27FC236}">
                <a16:creationId xmlns:a16="http://schemas.microsoft.com/office/drawing/2014/main" id="{C55C95CD-9A79-BE49-A965-98A66C44A709}"/>
              </a:ext>
            </a:extLst>
          </p:cNvPr>
          <p:cNvSpPr>
            <a:spLocks noGrp="1"/>
          </p:cNvSpPr>
          <p:nvPr>
            <p:ph type="body" sz="quarter" idx="17" hasCustomPrompt="1"/>
          </p:nvPr>
        </p:nvSpPr>
        <p:spPr>
          <a:xfrm>
            <a:off x="6626132" y="1681163"/>
            <a:ext cx="5108575" cy="4289865"/>
          </a:xfrm>
        </p:spPr>
        <p:txBody>
          <a:bodyPr>
            <a:normAutofit/>
          </a:bodyPr>
          <a:lstStyle>
            <a:lvl1pPr marL="0" indent="0">
              <a:lnSpc>
                <a:spcPct val="150000"/>
              </a:lnSpc>
              <a:buNone/>
              <a:defRPr sz="140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400">
                <a:solidFill>
                  <a:schemeClr val="tx1">
                    <a:lumMod val="75000"/>
                    <a:lumOff val="25000"/>
                  </a:schemeClr>
                </a:solidFill>
                <a:latin typeface="Poppins" pitchFamily="2" charset="77"/>
                <a:cs typeface="Poppins" pitchFamily="2" charset="77"/>
              </a:defRPr>
            </a:lvl2pPr>
            <a:lvl3pPr marL="914400" indent="0">
              <a:buNone/>
              <a:defRPr sz="1400">
                <a:solidFill>
                  <a:schemeClr val="tx1">
                    <a:lumMod val="75000"/>
                    <a:lumOff val="25000"/>
                  </a:schemeClr>
                </a:solidFill>
                <a:latin typeface="Poppins" pitchFamily="2" charset="77"/>
                <a:cs typeface="Poppins" pitchFamily="2" charset="77"/>
              </a:defRPr>
            </a:lvl3pPr>
            <a:lvl4pPr marL="1371600" indent="0">
              <a:buNone/>
              <a:defRPr sz="1400">
                <a:solidFill>
                  <a:schemeClr val="tx1">
                    <a:lumMod val="75000"/>
                    <a:lumOff val="25000"/>
                  </a:schemeClr>
                </a:solidFill>
                <a:latin typeface="Poppins" pitchFamily="2" charset="77"/>
                <a:cs typeface="Poppins" pitchFamily="2" charset="77"/>
              </a:defRPr>
            </a:lvl4pPr>
            <a:lvl5pPr marL="1828800" indent="0">
              <a:buNone/>
              <a:defRPr sz="1400">
                <a:solidFill>
                  <a:schemeClr val="tx1">
                    <a:lumMod val="75000"/>
                    <a:lumOff val="25000"/>
                  </a:schemeClr>
                </a:solidFill>
                <a:latin typeface="Poppins" pitchFamily="2" charset="77"/>
                <a:cs typeface="Poppins"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11" name="Rectangle 10">
            <a:extLst>
              <a:ext uri="{FF2B5EF4-FFF2-40B4-BE49-F238E27FC236}">
                <a16:creationId xmlns:a16="http://schemas.microsoft.com/office/drawing/2014/main" id="{B23D54BB-3D41-4657-85AE-C914B0D4E0AD}"/>
              </a:ext>
            </a:extLst>
          </p:cNvPr>
          <p:cNvSpPr/>
          <p:nvPr userDrawn="1"/>
        </p:nvSpPr>
        <p:spPr>
          <a:xfrm>
            <a:off x="6096000" y="1371599"/>
            <a:ext cx="6096000" cy="5486403"/>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7CD5C9-68D6-4FA6-A4F1-5469368135E9}"/>
              </a:ext>
            </a:extLst>
          </p:cNvPr>
          <p:cNvSpPr/>
          <p:nvPr userDrawn="1"/>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3" name="Picture 12">
            <a:extLst>
              <a:ext uri="{FF2B5EF4-FFF2-40B4-BE49-F238E27FC236}">
                <a16:creationId xmlns:a16="http://schemas.microsoft.com/office/drawing/2014/main" id="{3E65933D-7244-4A7D-B24E-5F9933517B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50765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columns with icons">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C179EF3-84AF-4B42-A726-322932765E3F}"/>
              </a:ext>
            </a:extLst>
          </p:cNvPr>
          <p:cNvSpPr/>
          <p:nvPr/>
        </p:nvSpPr>
        <p:spPr>
          <a:xfrm>
            <a:off x="7900406" y="1366187"/>
            <a:ext cx="4291594"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9BEEA7-F88D-4847-BB1A-3E6E13B9C13B}"/>
              </a:ext>
            </a:extLst>
          </p:cNvPr>
          <p:cNvSpPr/>
          <p:nvPr/>
        </p:nvSpPr>
        <p:spPr>
          <a:xfrm>
            <a:off x="0" y="1366185"/>
            <a:ext cx="4291589" cy="5486400"/>
          </a:xfrm>
          <a:prstGeom prst="rect">
            <a:avLst/>
          </a:prstGeom>
          <a:solidFill>
            <a:srgbClr val="CBECFF">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9A2973F-6F11-AD4B-84B4-A397A1178C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6" name="Text Placeholder 4">
            <a:extLst>
              <a:ext uri="{FF2B5EF4-FFF2-40B4-BE49-F238E27FC236}">
                <a16:creationId xmlns:a16="http://schemas.microsoft.com/office/drawing/2014/main" id="{DDED9791-A6F6-2745-A243-DC04C40D00EF}"/>
              </a:ext>
            </a:extLst>
          </p:cNvPr>
          <p:cNvSpPr>
            <a:spLocks noGrp="1"/>
          </p:cNvSpPr>
          <p:nvPr>
            <p:ph type="body" sz="quarter" idx="24" hasCustomPrompt="1"/>
          </p:nvPr>
        </p:nvSpPr>
        <p:spPr>
          <a:xfrm>
            <a:off x="1051402"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2" name="Text Placeholder 4">
            <a:extLst>
              <a:ext uri="{FF2B5EF4-FFF2-40B4-BE49-F238E27FC236}">
                <a16:creationId xmlns:a16="http://schemas.microsoft.com/office/drawing/2014/main" id="{A63C1B90-1119-6242-ADB3-40C684BBD361}"/>
              </a:ext>
            </a:extLst>
          </p:cNvPr>
          <p:cNvSpPr>
            <a:spLocks noGrp="1"/>
          </p:cNvSpPr>
          <p:nvPr>
            <p:ph type="body" sz="quarter" idx="23" hasCustomPrompt="1"/>
          </p:nvPr>
        </p:nvSpPr>
        <p:spPr>
          <a:xfrm>
            <a:off x="1051402"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3" name="Text Placeholder 4">
            <a:extLst>
              <a:ext uri="{FF2B5EF4-FFF2-40B4-BE49-F238E27FC236}">
                <a16:creationId xmlns:a16="http://schemas.microsoft.com/office/drawing/2014/main" id="{D2F39BAD-B589-8E41-B129-AE60DD904DC1}"/>
              </a:ext>
            </a:extLst>
          </p:cNvPr>
          <p:cNvSpPr>
            <a:spLocks noGrp="1"/>
          </p:cNvSpPr>
          <p:nvPr>
            <p:ph type="body" sz="quarter" idx="25" hasCustomPrompt="1"/>
          </p:nvPr>
        </p:nvSpPr>
        <p:spPr>
          <a:xfrm>
            <a:off x="4712889"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4" name="Text Placeholder 4">
            <a:extLst>
              <a:ext uri="{FF2B5EF4-FFF2-40B4-BE49-F238E27FC236}">
                <a16:creationId xmlns:a16="http://schemas.microsoft.com/office/drawing/2014/main" id="{2936D419-3C55-FD41-8349-AC0BB51C6D90}"/>
              </a:ext>
            </a:extLst>
          </p:cNvPr>
          <p:cNvSpPr>
            <a:spLocks noGrp="1"/>
          </p:cNvSpPr>
          <p:nvPr>
            <p:ph type="body" sz="quarter" idx="26" hasCustomPrompt="1"/>
          </p:nvPr>
        </p:nvSpPr>
        <p:spPr>
          <a:xfrm>
            <a:off x="4712889"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36" name="Text Placeholder 4">
            <a:extLst>
              <a:ext uri="{FF2B5EF4-FFF2-40B4-BE49-F238E27FC236}">
                <a16:creationId xmlns:a16="http://schemas.microsoft.com/office/drawing/2014/main" id="{FEE9314D-F062-DF49-AAC2-78633EB18BC2}"/>
              </a:ext>
            </a:extLst>
          </p:cNvPr>
          <p:cNvSpPr>
            <a:spLocks noGrp="1"/>
          </p:cNvSpPr>
          <p:nvPr>
            <p:ph type="body" sz="quarter" idx="27" hasCustomPrompt="1"/>
          </p:nvPr>
        </p:nvSpPr>
        <p:spPr>
          <a:xfrm>
            <a:off x="8429264" y="3198973"/>
            <a:ext cx="2766222" cy="2062070"/>
          </a:xfrm>
        </p:spPr>
        <p:txBody>
          <a:bodyPr anchor="t">
            <a:noAutofit/>
          </a:bodyPr>
          <a:lstStyle>
            <a:lvl1pPr marL="0" indent="0" algn="l">
              <a:lnSpc>
                <a:spcPct val="15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39" name="Text Placeholder 4">
            <a:extLst>
              <a:ext uri="{FF2B5EF4-FFF2-40B4-BE49-F238E27FC236}">
                <a16:creationId xmlns:a16="http://schemas.microsoft.com/office/drawing/2014/main" id="{5D1AA5BB-4440-CE4F-BF2E-7E19378ECF55}"/>
              </a:ext>
            </a:extLst>
          </p:cNvPr>
          <p:cNvSpPr>
            <a:spLocks noGrp="1"/>
          </p:cNvSpPr>
          <p:nvPr>
            <p:ph type="body" sz="quarter" idx="28" hasCustomPrompt="1"/>
          </p:nvPr>
        </p:nvSpPr>
        <p:spPr>
          <a:xfrm>
            <a:off x="8429264" y="280543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Title Placeholder</a:t>
            </a:r>
          </a:p>
        </p:txBody>
      </p:sp>
      <p:sp>
        <p:nvSpPr>
          <p:cNvPr id="19" name="Picture Placeholder 2">
            <a:extLst>
              <a:ext uri="{FF2B5EF4-FFF2-40B4-BE49-F238E27FC236}">
                <a16:creationId xmlns:a16="http://schemas.microsoft.com/office/drawing/2014/main" id="{2E601D4E-4E80-5A43-BF67-EF9DFB1FE753}"/>
              </a:ext>
            </a:extLst>
          </p:cNvPr>
          <p:cNvSpPr>
            <a:spLocks noGrp="1"/>
          </p:cNvSpPr>
          <p:nvPr>
            <p:ph type="pic" sz="quarter" idx="29" hasCustomPrompt="1"/>
          </p:nvPr>
        </p:nvSpPr>
        <p:spPr>
          <a:xfrm>
            <a:off x="2092325" y="1838728"/>
            <a:ext cx="692150" cy="692150"/>
          </a:xfrm>
        </p:spPr>
        <p:txBody>
          <a:bodyPr>
            <a:normAutofit/>
          </a:bodyPr>
          <a:lstStyle>
            <a:lvl1pPr marL="0" indent="0">
              <a:buNone/>
              <a:defRPr sz="1200"/>
            </a:lvl1pPr>
          </a:lstStyle>
          <a:p>
            <a:r>
              <a:rPr lang="en-US" dirty="0"/>
              <a:t>Icon</a:t>
            </a:r>
          </a:p>
        </p:txBody>
      </p:sp>
      <p:sp>
        <p:nvSpPr>
          <p:cNvPr id="20" name="Picture Placeholder 2">
            <a:extLst>
              <a:ext uri="{FF2B5EF4-FFF2-40B4-BE49-F238E27FC236}">
                <a16:creationId xmlns:a16="http://schemas.microsoft.com/office/drawing/2014/main" id="{85CC719B-EF0C-7443-BB93-159DBAE7A120}"/>
              </a:ext>
            </a:extLst>
          </p:cNvPr>
          <p:cNvSpPr>
            <a:spLocks noGrp="1"/>
          </p:cNvSpPr>
          <p:nvPr>
            <p:ph type="pic" sz="quarter" idx="30" hasCustomPrompt="1"/>
          </p:nvPr>
        </p:nvSpPr>
        <p:spPr>
          <a:xfrm>
            <a:off x="5749925" y="1838728"/>
            <a:ext cx="692150" cy="692150"/>
          </a:xfrm>
        </p:spPr>
        <p:txBody>
          <a:bodyPr>
            <a:normAutofit/>
          </a:bodyPr>
          <a:lstStyle>
            <a:lvl1pPr marL="0" indent="0">
              <a:buNone/>
              <a:defRPr sz="1200"/>
            </a:lvl1pPr>
          </a:lstStyle>
          <a:p>
            <a:r>
              <a:rPr lang="en-US" dirty="0"/>
              <a:t>Icon</a:t>
            </a:r>
          </a:p>
        </p:txBody>
      </p:sp>
      <p:sp>
        <p:nvSpPr>
          <p:cNvPr id="21" name="Picture Placeholder 2">
            <a:extLst>
              <a:ext uri="{FF2B5EF4-FFF2-40B4-BE49-F238E27FC236}">
                <a16:creationId xmlns:a16="http://schemas.microsoft.com/office/drawing/2014/main" id="{1F4D6721-FC1E-A044-83E8-08A4BBF3DC24}"/>
              </a:ext>
            </a:extLst>
          </p:cNvPr>
          <p:cNvSpPr>
            <a:spLocks noGrp="1"/>
          </p:cNvSpPr>
          <p:nvPr>
            <p:ph type="pic" sz="quarter" idx="31" hasCustomPrompt="1"/>
          </p:nvPr>
        </p:nvSpPr>
        <p:spPr>
          <a:xfrm>
            <a:off x="9466300" y="1838728"/>
            <a:ext cx="692150" cy="692150"/>
          </a:xfrm>
        </p:spPr>
        <p:txBody>
          <a:bodyPr>
            <a:normAutofit/>
          </a:bodyPr>
          <a:lstStyle>
            <a:lvl1pPr marL="0" indent="0">
              <a:buNone/>
              <a:defRPr sz="1200"/>
            </a:lvl1pPr>
          </a:lstStyle>
          <a:p>
            <a:r>
              <a:rPr lang="en-US" dirty="0"/>
              <a:t>Icon</a:t>
            </a:r>
          </a:p>
        </p:txBody>
      </p:sp>
    </p:spTree>
    <p:extLst>
      <p:ext uri="{BB962C8B-B14F-4D97-AF65-F5344CB8AC3E}">
        <p14:creationId xmlns:p14="http://schemas.microsoft.com/office/powerpoint/2010/main" val="141681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ase Study Single Slide - Data Result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5093207"/>
          </a:xfrm>
        </p:spPr>
        <p:txBody>
          <a:bodyPr/>
          <a:lstStyle/>
          <a:p>
            <a:r>
              <a:rPr lang="en-US" dirty="0"/>
              <a:t>Click icon to add picture</a:t>
            </a:r>
          </a:p>
        </p:txBody>
      </p:sp>
      <p:sp>
        <p:nvSpPr>
          <p:cNvPr id="18" name="Rectangle 17">
            <a:extLst>
              <a:ext uri="{FF2B5EF4-FFF2-40B4-BE49-F238E27FC236}">
                <a16:creationId xmlns:a16="http://schemas.microsoft.com/office/drawing/2014/main" id="{ACBE22CA-CCD0-734A-932E-AF573C2B98B7}"/>
              </a:ext>
            </a:extLst>
          </p:cNvPr>
          <p:cNvSpPr/>
          <p:nvPr/>
        </p:nvSpPr>
        <p:spPr>
          <a:xfrm>
            <a:off x="6095998" y="5093207"/>
            <a:ext cx="6096002" cy="1764793"/>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0" name="Text Placeholder 5">
            <a:extLst>
              <a:ext uri="{FF2B5EF4-FFF2-40B4-BE49-F238E27FC236}">
                <a16:creationId xmlns:a16="http://schemas.microsoft.com/office/drawing/2014/main" id="{50E4BD5B-FA1C-CA42-B01F-D6A4F333E0FE}"/>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9650A9-D1FE-7F4E-A1C9-FF16CE20B16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9" name="Text Placeholder 5">
            <a:extLst>
              <a:ext uri="{FF2B5EF4-FFF2-40B4-BE49-F238E27FC236}">
                <a16:creationId xmlns:a16="http://schemas.microsoft.com/office/drawing/2014/main" id="{DE51963F-09DC-8E4A-88D2-C536162B970E}"/>
              </a:ext>
            </a:extLst>
          </p:cNvPr>
          <p:cNvSpPr>
            <a:spLocks noGrp="1"/>
          </p:cNvSpPr>
          <p:nvPr>
            <p:ph type="body" sz="quarter" idx="21"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8" name="Text Placeholder 5">
            <a:extLst>
              <a:ext uri="{FF2B5EF4-FFF2-40B4-BE49-F238E27FC236}">
                <a16:creationId xmlns:a16="http://schemas.microsoft.com/office/drawing/2014/main" id="{C8C32DBD-DA02-E348-877F-086CEC75A197}"/>
              </a:ext>
            </a:extLst>
          </p:cNvPr>
          <p:cNvSpPr>
            <a:spLocks noGrp="1"/>
          </p:cNvSpPr>
          <p:nvPr>
            <p:ph type="body" sz="quarter" idx="22"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9" name="Text Placeholder 5">
            <a:extLst>
              <a:ext uri="{FF2B5EF4-FFF2-40B4-BE49-F238E27FC236}">
                <a16:creationId xmlns:a16="http://schemas.microsoft.com/office/drawing/2014/main" id="{6EB1CA55-D925-444F-8DA0-8CEF05F20D86}"/>
              </a:ext>
            </a:extLst>
          </p:cNvPr>
          <p:cNvSpPr>
            <a:spLocks noGrp="1"/>
          </p:cNvSpPr>
          <p:nvPr>
            <p:ph type="body" sz="quarter" idx="23"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30" name="Text Placeholder 5">
            <a:extLst>
              <a:ext uri="{FF2B5EF4-FFF2-40B4-BE49-F238E27FC236}">
                <a16:creationId xmlns:a16="http://schemas.microsoft.com/office/drawing/2014/main" id="{9555A56F-2156-0C47-9C24-6E95A084A9D2}"/>
              </a:ext>
            </a:extLst>
          </p:cNvPr>
          <p:cNvSpPr>
            <a:spLocks noGrp="1"/>
          </p:cNvSpPr>
          <p:nvPr>
            <p:ph type="body" sz="quarter" idx="24"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31" name="Text Placeholder 5">
            <a:extLst>
              <a:ext uri="{FF2B5EF4-FFF2-40B4-BE49-F238E27FC236}">
                <a16:creationId xmlns:a16="http://schemas.microsoft.com/office/drawing/2014/main" id="{0AC86934-578D-4547-91D4-0207518575BA}"/>
              </a:ext>
            </a:extLst>
          </p:cNvPr>
          <p:cNvSpPr>
            <a:spLocks noGrp="1"/>
          </p:cNvSpPr>
          <p:nvPr>
            <p:ph type="body" sz="quarter" idx="25"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20665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ase Study - Two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674382-8BA2-CD48-84D7-6B1CDE48F684}"/>
              </a:ext>
            </a:extLst>
          </p:cNvPr>
          <p:cNvSpPr>
            <a:spLocks noGrp="1"/>
          </p:cNvSpPr>
          <p:nvPr>
            <p:ph type="pic" sz="quarter" idx="17"/>
          </p:nvPr>
        </p:nvSpPr>
        <p:spPr>
          <a:xfrm>
            <a:off x="6095998" y="0"/>
            <a:ext cx="6096002" cy="6245236"/>
          </a:xfrm>
        </p:spPr>
        <p:txBody>
          <a:body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75000"/>
                    <a:lumOff val="2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065999"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73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2">
    <p:spTree>
      <p:nvGrpSpPr>
        <p:cNvPr id="1" name=""/>
        <p:cNvGrpSpPr/>
        <p:nvPr/>
      </p:nvGrpSpPr>
      <p:grpSpPr>
        <a:xfrm>
          <a:off x="0" y="0"/>
          <a:ext cx="0" cy="0"/>
          <a:chOff x="0" y="0"/>
          <a:chExt cx="0" cy="0"/>
        </a:xfrm>
      </p:grpSpPr>
      <p:pic>
        <p:nvPicPr>
          <p:cNvPr id="33" name="Picture Placeholder 23" descr="A screenshot of a cell phone&#10;&#10;Description automatically generated">
            <a:extLst>
              <a:ext uri="{FF2B5EF4-FFF2-40B4-BE49-F238E27FC236}">
                <a16:creationId xmlns:a16="http://schemas.microsoft.com/office/drawing/2014/main" id="{E34B02D8-5B21-C345-9FFD-C867819667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24" name="Rectangle 23">
            <a:extLst>
              <a:ext uri="{FF2B5EF4-FFF2-40B4-BE49-F238E27FC236}">
                <a16:creationId xmlns:a16="http://schemas.microsoft.com/office/drawing/2014/main" id="{5A0B0534-9C62-FC49-BFF9-4F75BE4BCBA5}"/>
              </a:ext>
            </a:extLst>
          </p:cNvPr>
          <p:cNvSpPr/>
          <p:nvPr/>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611F246-D58B-594D-95B6-B413F0AF38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25" name="Group 24">
            <a:extLst>
              <a:ext uri="{FF2B5EF4-FFF2-40B4-BE49-F238E27FC236}">
                <a16:creationId xmlns:a16="http://schemas.microsoft.com/office/drawing/2014/main" id="{064DBD0F-8FFE-AA48-9CA8-BA45096CDEA1}"/>
              </a:ext>
            </a:extLst>
          </p:cNvPr>
          <p:cNvGrpSpPr/>
          <p:nvPr/>
        </p:nvGrpSpPr>
        <p:grpSpPr>
          <a:xfrm>
            <a:off x="285038" y="4525347"/>
            <a:ext cx="11905156" cy="2332656"/>
            <a:chOff x="285038" y="4525347"/>
            <a:chExt cx="11905156" cy="2332656"/>
          </a:xfrm>
        </p:grpSpPr>
        <p:pic>
          <p:nvPicPr>
            <p:cNvPr id="26" name="Picture 25">
              <a:extLst>
                <a:ext uri="{FF2B5EF4-FFF2-40B4-BE49-F238E27FC236}">
                  <a16:creationId xmlns:a16="http://schemas.microsoft.com/office/drawing/2014/main" id="{1885C020-9DB7-784B-9E0E-C523BD18E903}"/>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7" name="Picture 26">
              <a:extLst>
                <a:ext uri="{FF2B5EF4-FFF2-40B4-BE49-F238E27FC236}">
                  <a16:creationId xmlns:a16="http://schemas.microsoft.com/office/drawing/2014/main" id="{E33DEED3-0D2C-F045-8E15-5A36B8420BD5}"/>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20" name="Group 19">
            <a:extLst>
              <a:ext uri="{FF2B5EF4-FFF2-40B4-BE49-F238E27FC236}">
                <a16:creationId xmlns:a16="http://schemas.microsoft.com/office/drawing/2014/main" id="{E8D350E7-AB52-564F-84F7-FB46DD68F179}"/>
              </a:ext>
            </a:extLst>
          </p:cNvPr>
          <p:cNvGrpSpPr/>
          <p:nvPr/>
        </p:nvGrpSpPr>
        <p:grpSpPr>
          <a:xfrm>
            <a:off x="290228" y="4523205"/>
            <a:ext cx="11905156" cy="2332656"/>
            <a:chOff x="285038" y="4525347"/>
            <a:chExt cx="11905156" cy="2332656"/>
          </a:xfrm>
        </p:grpSpPr>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22" name="Picture 21">
              <a:extLst>
                <a:ext uri="{FF2B5EF4-FFF2-40B4-BE49-F238E27FC236}">
                  <a16:creationId xmlns:a16="http://schemas.microsoft.com/office/drawing/2014/main" id="{C717688E-A0D4-154D-BABF-85CFE77F33A4}"/>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17" name="Rectangle 16">
            <a:extLst>
              <a:ext uri="{FF2B5EF4-FFF2-40B4-BE49-F238E27FC236}">
                <a16:creationId xmlns:a16="http://schemas.microsoft.com/office/drawing/2014/main" id="{214B9C34-E092-6B45-A9CD-C6FE2913EBE0}"/>
              </a:ext>
            </a:extLst>
          </p:cNvPr>
          <p:cNvSpPr/>
          <p:nvPr/>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031424" y="1538439"/>
            <a:ext cx="25368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1027380" y="2905156"/>
            <a:ext cx="7264565"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1027379" y="4733395"/>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102737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2716618" y="5758667"/>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4405858"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6095097" y="5758666"/>
            <a:ext cx="1639651" cy="911073"/>
          </a:xfrm>
        </p:spPr>
        <p:txBody>
          <a:bodyPr anchor="t">
            <a:normAutofit/>
          </a:bodyPr>
          <a:lstStyle>
            <a:lvl1pPr marL="0" indent="0">
              <a:lnSpc>
                <a:spcPct val="100000"/>
              </a:lnSpc>
              <a:spcBef>
                <a:spcPts val="0"/>
              </a:spcBef>
              <a:buNone/>
              <a:defRPr sz="10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Placeholder 23" descr="A screenshot of a cell phone&#10;&#10;Description automatically generated">
            <a:extLst>
              <a:ext uri="{FF2B5EF4-FFF2-40B4-BE49-F238E27FC236}">
                <a16:creationId xmlns:a16="http://schemas.microsoft.com/office/drawing/2014/main" id="{40CC171A-987E-4D77-80BA-D591B4BFBE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10153" y="0"/>
            <a:ext cx="7581847" cy="6858000"/>
          </a:xfrm>
          <a:prstGeom prst="rect">
            <a:avLst/>
          </a:prstGeom>
        </p:spPr>
      </p:pic>
      <p:sp>
        <p:nvSpPr>
          <p:cNvPr id="34" name="Rectangle 33">
            <a:extLst>
              <a:ext uri="{FF2B5EF4-FFF2-40B4-BE49-F238E27FC236}">
                <a16:creationId xmlns:a16="http://schemas.microsoft.com/office/drawing/2014/main" id="{F32DA9C6-4E7C-4D1F-80B4-3BCF93BCBD40}"/>
              </a:ext>
            </a:extLst>
          </p:cNvPr>
          <p:cNvSpPr/>
          <p:nvPr userDrawn="1"/>
        </p:nvSpPr>
        <p:spPr>
          <a:xfrm>
            <a:off x="0" y="-3"/>
            <a:ext cx="12190194" cy="6855860"/>
          </a:xfrm>
          <a:prstGeom prst="rect">
            <a:avLst/>
          </a:prstGeom>
          <a:gradFill>
            <a:gsLst>
              <a:gs pos="41000">
                <a:srgbClr val="008AD9"/>
              </a:gs>
              <a:gs pos="100000">
                <a:srgbClr val="008AD9">
                  <a:alpha val="70000"/>
                </a:srgbClr>
              </a:gs>
              <a:gs pos="0">
                <a:srgbClr val="008AD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318A0CDA-D1E3-44B5-A955-07A95E1115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80011" y="452008"/>
            <a:ext cx="1816625" cy="665219"/>
          </a:xfrm>
          <a:prstGeom prst="rect">
            <a:avLst/>
          </a:prstGeom>
        </p:spPr>
      </p:pic>
      <p:grpSp>
        <p:nvGrpSpPr>
          <p:cNvPr id="36" name="Group 35">
            <a:extLst>
              <a:ext uri="{FF2B5EF4-FFF2-40B4-BE49-F238E27FC236}">
                <a16:creationId xmlns:a16="http://schemas.microsoft.com/office/drawing/2014/main" id="{7C532FBB-E637-45DF-B973-79A75A1A61CD}"/>
              </a:ext>
            </a:extLst>
          </p:cNvPr>
          <p:cNvGrpSpPr/>
          <p:nvPr userDrawn="1"/>
        </p:nvGrpSpPr>
        <p:grpSpPr>
          <a:xfrm>
            <a:off x="285038" y="4525347"/>
            <a:ext cx="11905156" cy="2332656"/>
            <a:chOff x="285038" y="4525347"/>
            <a:chExt cx="11905156" cy="2332656"/>
          </a:xfrm>
        </p:grpSpPr>
        <p:pic>
          <p:nvPicPr>
            <p:cNvPr id="37" name="Picture 36">
              <a:extLst>
                <a:ext uri="{FF2B5EF4-FFF2-40B4-BE49-F238E27FC236}">
                  <a16:creationId xmlns:a16="http://schemas.microsoft.com/office/drawing/2014/main" id="{2523168C-E6B4-4DDF-B37B-AFE02C92BC9E}"/>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38" name="Picture 37">
              <a:extLst>
                <a:ext uri="{FF2B5EF4-FFF2-40B4-BE49-F238E27FC236}">
                  <a16:creationId xmlns:a16="http://schemas.microsoft.com/office/drawing/2014/main" id="{6518131B-F432-4F2E-8D4D-7EEF68D2506B}"/>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grpSp>
        <p:nvGrpSpPr>
          <p:cNvPr id="39" name="Group 38">
            <a:extLst>
              <a:ext uri="{FF2B5EF4-FFF2-40B4-BE49-F238E27FC236}">
                <a16:creationId xmlns:a16="http://schemas.microsoft.com/office/drawing/2014/main" id="{3D12B9EB-D4D6-4B35-B064-F5F3A7628EB7}"/>
              </a:ext>
            </a:extLst>
          </p:cNvPr>
          <p:cNvGrpSpPr/>
          <p:nvPr userDrawn="1"/>
        </p:nvGrpSpPr>
        <p:grpSpPr>
          <a:xfrm>
            <a:off x="290228" y="4523205"/>
            <a:ext cx="11905156" cy="2332656"/>
            <a:chOff x="285038" y="4525347"/>
            <a:chExt cx="11905156" cy="2332656"/>
          </a:xfrm>
        </p:grpSpPr>
        <p:pic>
          <p:nvPicPr>
            <p:cNvPr id="40" name="Picture 39">
              <a:extLst>
                <a:ext uri="{FF2B5EF4-FFF2-40B4-BE49-F238E27FC236}">
                  <a16:creationId xmlns:a16="http://schemas.microsoft.com/office/drawing/2014/main" id="{9F329014-6D89-4226-9A64-55F073EE0BDD}"/>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r="51090"/>
            <a:stretch/>
          </p:blipFill>
          <p:spPr>
            <a:xfrm rot="5400000">
              <a:off x="3267801" y="1542584"/>
              <a:ext cx="2332654" cy="8298180"/>
            </a:xfrm>
            <a:prstGeom prst="rect">
              <a:avLst/>
            </a:prstGeom>
          </p:spPr>
        </p:pic>
        <p:pic>
          <p:nvPicPr>
            <p:cNvPr id="41" name="Picture 40">
              <a:extLst>
                <a:ext uri="{FF2B5EF4-FFF2-40B4-BE49-F238E27FC236}">
                  <a16:creationId xmlns:a16="http://schemas.microsoft.com/office/drawing/2014/main" id="{4D36CFD9-CEA1-4D7C-958E-E02884F57F57}"/>
                </a:ext>
              </a:extLst>
            </p:cNvPr>
            <p:cNvPicPr>
              <a:picLocks noChangeAspect="1"/>
            </p:cNvPicPr>
            <p:nvPr userDrawn="1"/>
          </p:nvPicPr>
          <p:blipFill rotWithShape="1">
            <a:blip r:embed="rId4" cstate="screen">
              <a:alphaModFix amt="35000"/>
              <a:extLst>
                <a:ext uri="{28A0092B-C50C-407E-A947-70E740481C1C}">
                  <a14:useLocalDpi xmlns:a14="http://schemas.microsoft.com/office/drawing/2010/main"/>
                </a:ext>
              </a:extLst>
            </a:blip>
            <a:srcRect l="17949" t="60704" r="51090"/>
            <a:stretch/>
          </p:blipFill>
          <p:spPr>
            <a:xfrm rot="5400000">
              <a:off x="9393424" y="4061233"/>
              <a:ext cx="2332655" cy="3260885"/>
            </a:xfrm>
            <a:prstGeom prst="rect">
              <a:avLst/>
            </a:prstGeom>
          </p:spPr>
        </p:pic>
      </p:grpSp>
      <p:sp>
        <p:nvSpPr>
          <p:cNvPr id="42" name="Rectangle 41">
            <a:extLst>
              <a:ext uri="{FF2B5EF4-FFF2-40B4-BE49-F238E27FC236}">
                <a16:creationId xmlns:a16="http://schemas.microsoft.com/office/drawing/2014/main" id="{5472130E-15AA-47FB-9781-559156816C70}"/>
              </a:ext>
            </a:extLst>
          </p:cNvPr>
          <p:cNvSpPr/>
          <p:nvPr userDrawn="1"/>
        </p:nvSpPr>
        <p:spPr>
          <a:xfrm flipV="1">
            <a:off x="1198199" y="1200224"/>
            <a:ext cx="1055190" cy="4663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46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ase Study - Two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55874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Company Name</a:t>
            </a:r>
          </a:p>
        </p:txBody>
      </p:sp>
      <p:sp>
        <p:nvSpPr>
          <p:cNvPr id="10" name="Rectangle 9">
            <a:extLst>
              <a:ext uri="{FF2B5EF4-FFF2-40B4-BE49-F238E27FC236}">
                <a16:creationId xmlns:a16="http://schemas.microsoft.com/office/drawing/2014/main" id="{7CD2D898-C1E4-1C4E-B41C-23A7E59AE640}"/>
              </a:ext>
            </a:extLst>
          </p:cNvPr>
          <p:cNvSpPr/>
          <p:nvPr/>
        </p:nvSpPr>
        <p:spPr>
          <a:xfrm flipV="1">
            <a:off x="0" y="365239"/>
            <a:ext cx="243068" cy="764390"/>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3" name="Picture 22">
            <a:extLst>
              <a:ext uri="{FF2B5EF4-FFF2-40B4-BE49-F238E27FC236}">
                <a16:creationId xmlns:a16="http://schemas.microsoft.com/office/drawing/2014/main" id="{0438C21C-6688-CD47-9B39-2BD825F592A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4" name="Text Placeholder 3">
            <a:extLst>
              <a:ext uri="{FF2B5EF4-FFF2-40B4-BE49-F238E27FC236}">
                <a16:creationId xmlns:a16="http://schemas.microsoft.com/office/drawing/2014/main" id="{E5DB3430-93CA-9540-9380-D85F161C9580}"/>
              </a:ext>
            </a:extLst>
          </p:cNvPr>
          <p:cNvSpPr>
            <a:spLocks noGrp="1"/>
          </p:cNvSpPr>
          <p:nvPr>
            <p:ph type="body" sz="quarter" idx="20"/>
          </p:nvPr>
        </p:nvSpPr>
        <p:spPr>
          <a:xfrm>
            <a:off x="603250" y="1450136"/>
            <a:ext cx="5066030" cy="4795100"/>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297CEAD3-C89F-4D4E-800D-03278CC987D0}"/>
              </a:ext>
            </a:extLst>
          </p:cNvPr>
          <p:cNvSpPr>
            <a:spLocks noGrp="1"/>
          </p:cNvSpPr>
          <p:nvPr>
            <p:ph type="body" sz="quarter" idx="21"/>
          </p:nvPr>
        </p:nvSpPr>
        <p:spPr>
          <a:xfrm>
            <a:off x="6095995" y="1450136"/>
            <a:ext cx="5066030" cy="3311987"/>
          </a:xfrm>
        </p:spPr>
        <p:txBody>
          <a:bodyPr/>
          <a:lstStyle>
            <a:lvl1pPr marL="0" indent="0">
              <a:lnSpc>
                <a:spcPct val="150000"/>
              </a:lnSpc>
              <a:buNone/>
              <a:defRPr sz="1600">
                <a:solidFill>
                  <a:schemeClr val="tx1">
                    <a:lumMod val="75000"/>
                    <a:lumOff val="25000"/>
                  </a:schemeClr>
                </a:solidFill>
              </a:defRPr>
            </a:lvl1pPr>
            <a:lvl2pPr>
              <a:lnSpc>
                <a:spcPct val="150000"/>
              </a:lnSpc>
              <a:defRPr sz="1400">
                <a:solidFill>
                  <a:schemeClr val="tx1">
                    <a:lumMod val="75000"/>
                    <a:lumOff val="25000"/>
                  </a:schemeClr>
                </a:solidFill>
              </a:defRPr>
            </a:lvl2pPr>
            <a:lvl3pPr>
              <a:lnSpc>
                <a:spcPct val="150000"/>
              </a:lnSpc>
              <a:defRPr sz="1400">
                <a:solidFill>
                  <a:schemeClr val="tx1">
                    <a:lumMod val="75000"/>
                    <a:lumOff val="25000"/>
                  </a:schemeClr>
                </a:solidFill>
              </a:defRPr>
            </a:lvl3pPr>
            <a:lvl4pPr>
              <a:lnSpc>
                <a:spcPct val="150000"/>
              </a:lnSpc>
              <a:defRPr sz="1400">
                <a:solidFill>
                  <a:schemeClr val="tx1">
                    <a:lumMod val="75000"/>
                    <a:lumOff val="25000"/>
                  </a:schemeClr>
                </a:solidFill>
              </a:defRPr>
            </a:lvl4pPr>
            <a:lvl5pPr>
              <a:lnSpc>
                <a:spcPct val="150000"/>
              </a:lnSpc>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AD24C7A6-D640-CF45-80ED-0D0586847BA0}"/>
              </a:ext>
            </a:extLst>
          </p:cNvPr>
          <p:cNvSpPr/>
          <p:nvPr/>
        </p:nvSpPr>
        <p:spPr>
          <a:xfrm>
            <a:off x="6095998" y="5093207"/>
            <a:ext cx="6096002" cy="1764793"/>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5">
            <a:extLst>
              <a:ext uri="{FF2B5EF4-FFF2-40B4-BE49-F238E27FC236}">
                <a16:creationId xmlns:a16="http://schemas.microsoft.com/office/drawing/2014/main" id="{B5A17C67-7CB2-284C-99FC-A2BAC91D5CF7}"/>
              </a:ext>
            </a:extLst>
          </p:cNvPr>
          <p:cNvSpPr>
            <a:spLocks noGrp="1"/>
          </p:cNvSpPr>
          <p:nvPr>
            <p:ph type="body" sz="quarter" idx="18" hasCustomPrompt="1"/>
          </p:nvPr>
        </p:nvSpPr>
        <p:spPr>
          <a:xfrm>
            <a:off x="6479966" y="556945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6" name="TextBox 15">
            <a:extLst>
              <a:ext uri="{FF2B5EF4-FFF2-40B4-BE49-F238E27FC236}">
                <a16:creationId xmlns:a16="http://schemas.microsoft.com/office/drawing/2014/main" id="{51E11AF9-BFB5-2249-A289-E9CD9BC90DAF}"/>
              </a:ext>
            </a:extLst>
          </p:cNvPr>
          <p:cNvSpPr txBox="1"/>
          <p:nvPr/>
        </p:nvSpPr>
        <p:spPr>
          <a:xfrm>
            <a:off x="6479967" y="5292458"/>
            <a:ext cx="1523418" cy="276999"/>
          </a:xfrm>
          <a:prstGeom prst="rect">
            <a:avLst/>
          </a:prstGeom>
          <a:noFill/>
        </p:spPr>
        <p:txBody>
          <a:bodyPr wrap="square" rtlCol="0">
            <a:spAutoFit/>
          </a:bodyPr>
          <a:lstStyle/>
          <a:p>
            <a:pPr algn="l"/>
            <a:r>
              <a:rPr lang="en-US" sz="1200" b="1" i="0" spc="300" dirty="0">
                <a:solidFill>
                  <a:schemeClr val="bg1"/>
                </a:solidFill>
                <a:latin typeface="Arial" panose="020B0604020202020204" pitchFamily="34" charset="0"/>
                <a:cs typeface="Arial" panose="020B0604020202020204" pitchFamily="34" charset="0"/>
              </a:rPr>
              <a:t>RESULTS</a:t>
            </a:r>
          </a:p>
        </p:txBody>
      </p:sp>
      <p:sp>
        <p:nvSpPr>
          <p:cNvPr id="17" name="Text Placeholder 5">
            <a:extLst>
              <a:ext uri="{FF2B5EF4-FFF2-40B4-BE49-F238E27FC236}">
                <a16:creationId xmlns:a16="http://schemas.microsoft.com/office/drawing/2014/main" id="{5E2E3C11-DE33-084A-AD71-C891FA8663DF}"/>
              </a:ext>
            </a:extLst>
          </p:cNvPr>
          <p:cNvSpPr>
            <a:spLocks noGrp="1"/>
          </p:cNvSpPr>
          <p:nvPr>
            <p:ph type="body" sz="quarter" idx="22" hasCustomPrompt="1"/>
          </p:nvPr>
        </p:nvSpPr>
        <p:spPr>
          <a:xfrm>
            <a:off x="6479965" y="596823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18" name="Text Placeholder 5">
            <a:extLst>
              <a:ext uri="{FF2B5EF4-FFF2-40B4-BE49-F238E27FC236}">
                <a16:creationId xmlns:a16="http://schemas.microsoft.com/office/drawing/2014/main" id="{DC954BAD-17EC-8E4A-9A29-55BEDEA6DB01}"/>
              </a:ext>
            </a:extLst>
          </p:cNvPr>
          <p:cNvSpPr>
            <a:spLocks noGrp="1"/>
          </p:cNvSpPr>
          <p:nvPr>
            <p:ph type="body" sz="quarter" idx="23" hasCustomPrompt="1"/>
          </p:nvPr>
        </p:nvSpPr>
        <p:spPr>
          <a:xfrm>
            <a:off x="8278598" y="5560830"/>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19" name="Text Placeholder 5">
            <a:extLst>
              <a:ext uri="{FF2B5EF4-FFF2-40B4-BE49-F238E27FC236}">
                <a16:creationId xmlns:a16="http://schemas.microsoft.com/office/drawing/2014/main" id="{3224947F-5A0A-8840-BFFF-2177D9724E38}"/>
              </a:ext>
            </a:extLst>
          </p:cNvPr>
          <p:cNvSpPr>
            <a:spLocks noGrp="1"/>
          </p:cNvSpPr>
          <p:nvPr>
            <p:ph type="body" sz="quarter" idx="24" hasCustomPrompt="1"/>
          </p:nvPr>
        </p:nvSpPr>
        <p:spPr>
          <a:xfrm>
            <a:off x="8278597" y="5959610"/>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
        <p:nvSpPr>
          <p:cNvPr id="20" name="Text Placeholder 5">
            <a:extLst>
              <a:ext uri="{FF2B5EF4-FFF2-40B4-BE49-F238E27FC236}">
                <a16:creationId xmlns:a16="http://schemas.microsoft.com/office/drawing/2014/main" id="{041CDB05-136E-5C4F-8C5F-901152807BB7}"/>
              </a:ext>
            </a:extLst>
          </p:cNvPr>
          <p:cNvSpPr>
            <a:spLocks noGrp="1"/>
          </p:cNvSpPr>
          <p:nvPr>
            <p:ph type="body" sz="quarter" idx="25" hasCustomPrompt="1"/>
          </p:nvPr>
        </p:nvSpPr>
        <p:spPr>
          <a:xfrm>
            <a:off x="10077230" y="5553097"/>
            <a:ext cx="1523417" cy="383287"/>
          </a:xfrm>
        </p:spPr>
        <p:txBody>
          <a:bodyPr>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00</a:t>
            </a:r>
          </a:p>
        </p:txBody>
      </p:sp>
      <p:sp>
        <p:nvSpPr>
          <p:cNvPr id="21" name="Text Placeholder 5">
            <a:extLst>
              <a:ext uri="{FF2B5EF4-FFF2-40B4-BE49-F238E27FC236}">
                <a16:creationId xmlns:a16="http://schemas.microsoft.com/office/drawing/2014/main" id="{D1361775-607B-C343-8D7F-3DEE0E32266D}"/>
              </a:ext>
            </a:extLst>
          </p:cNvPr>
          <p:cNvSpPr>
            <a:spLocks noGrp="1"/>
          </p:cNvSpPr>
          <p:nvPr>
            <p:ph type="body" sz="quarter" idx="26" hasCustomPrompt="1"/>
          </p:nvPr>
        </p:nvSpPr>
        <p:spPr>
          <a:xfrm>
            <a:off x="10077229" y="5951877"/>
            <a:ext cx="1507897" cy="471961"/>
          </a:xfrm>
        </p:spPr>
        <p:txBody>
          <a:bodyPr>
            <a:noAutofit/>
          </a:bodyPr>
          <a:lstStyle>
            <a:lvl1pPr marL="0" indent="0">
              <a:lnSpc>
                <a:spcPct val="100000"/>
              </a:lnSpc>
              <a:spcBef>
                <a:spcPts val="0"/>
              </a:spcBef>
              <a:buNone/>
              <a:defRPr sz="1200" b="0" i="0">
                <a:solidFill>
                  <a:schemeClr val="bg1"/>
                </a:solidFill>
                <a:latin typeface="Arial" panose="020B0604020202020204" pitchFamily="34" charset="0"/>
                <a:cs typeface="Arial" panose="020B0604020202020204" pitchFamily="34" charset="0"/>
              </a:defRPr>
            </a:lvl1pPr>
            <a:lvl2pPr marL="457200" indent="0">
              <a:buNone/>
              <a:defRPr sz="1400" b="0" i="0">
                <a:latin typeface="Poppins" pitchFamily="2" charset="77"/>
                <a:cs typeface="Poppins" pitchFamily="2" charset="77"/>
              </a:defRPr>
            </a:lvl2pPr>
            <a:lvl3pPr marL="914400" indent="0">
              <a:buNone/>
              <a:defRPr sz="1400" b="0" i="0">
                <a:latin typeface="Poppins" pitchFamily="2" charset="77"/>
                <a:cs typeface="Poppins" pitchFamily="2" charset="77"/>
              </a:defRPr>
            </a:lvl3pPr>
            <a:lvl4pPr marL="1371600" indent="0">
              <a:buNone/>
              <a:defRPr sz="1400" b="0" i="0">
                <a:latin typeface="Poppins" pitchFamily="2" charset="77"/>
                <a:cs typeface="Poppins" pitchFamily="2" charset="77"/>
              </a:defRPr>
            </a:lvl4pPr>
            <a:lvl5pPr marL="1828800" indent="0">
              <a:buNone/>
              <a:defRPr sz="1400" b="0" i="0">
                <a:latin typeface="Poppins" pitchFamily="2" charset="77"/>
                <a:cs typeface="Poppins" pitchFamily="2" charset="77"/>
              </a:defRPr>
            </a:lvl5pPr>
          </a:lstStyle>
          <a:p>
            <a:pPr lvl="0"/>
            <a:r>
              <a:rPr lang="en-US"/>
              <a:t>Lorem Ipsum Dolor</a:t>
            </a:r>
          </a:p>
        </p:txBody>
      </p:sp>
    </p:spTree>
    <p:extLst>
      <p:ext uri="{BB962C8B-B14F-4D97-AF65-F5344CB8AC3E}">
        <p14:creationId xmlns:p14="http://schemas.microsoft.com/office/powerpoint/2010/main" val="183258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9 Gri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sp>
        <p:nvSpPr>
          <p:cNvPr id="3" name="Picture Placeholder 2">
            <a:extLst>
              <a:ext uri="{FF2B5EF4-FFF2-40B4-BE49-F238E27FC236}">
                <a16:creationId xmlns:a16="http://schemas.microsoft.com/office/drawing/2014/main" id="{DFBC11B3-DCDD-9549-B1AE-B931A05BF4A0}"/>
              </a:ext>
            </a:extLst>
          </p:cNvPr>
          <p:cNvSpPr>
            <a:spLocks noGrp="1"/>
          </p:cNvSpPr>
          <p:nvPr>
            <p:ph type="pic" sz="quarter" idx="13"/>
          </p:nvPr>
        </p:nvSpPr>
        <p:spPr>
          <a:xfrm>
            <a:off x="1219183" y="1691641"/>
            <a:ext cx="1935935" cy="919324"/>
          </a:xfrm>
        </p:spPr>
        <p:txBody>
          <a:bodyPr>
            <a:normAutofit/>
          </a:bodyPr>
          <a:lstStyle>
            <a:lvl1pPr marL="0" indent="0" algn="ctr">
              <a:buNone/>
              <a:defRPr sz="1500"/>
            </a:lvl1pPr>
          </a:lstStyle>
          <a:p>
            <a:r>
              <a:rPr lang="en-US" dirty="0"/>
              <a:t>Click icon to add picture</a:t>
            </a:r>
          </a:p>
        </p:txBody>
      </p:sp>
      <p:cxnSp>
        <p:nvCxnSpPr>
          <p:cNvPr id="10" name="Straight Connector 9">
            <a:extLst>
              <a:ext uri="{FF2B5EF4-FFF2-40B4-BE49-F238E27FC236}">
                <a16:creationId xmlns:a16="http://schemas.microsoft.com/office/drawing/2014/main" id="{D488D9DE-C176-4142-B49C-6FA24124A139}"/>
              </a:ext>
            </a:extLst>
          </p:cNvPr>
          <p:cNvCxnSpPr/>
          <p:nvPr/>
        </p:nvCxnSpPr>
        <p:spPr>
          <a:xfrm>
            <a:off x="641604" y="2971800"/>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2BABCB-3F0F-1C4D-8937-8976657897AC}"/>
              </a:ext>
            </a:extLst>
          </p:cNvPr>
          <p:cNvCxnSpPr/>
          <p:nvPr/>
        </p:nvCxnSpPr>
        <p:spPr>
          <a:xfrm>
            <a:off x="641604" y="4718304"/>
            <a:ext cx="10908792"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FB6EAD-645C-A348-883B-4823DE5562D1}"/>
              </a:ext>
            </a:extLst>
          </p:cNvPr>
          <p:cNvCxnSpPr>
            <a:cxnSpLocks/>
          </p:cNvCxnSpPr>
          <p:nvPr/>
        </p:nvCxnSpPr>
        <p:spPr>
          <a:xfrm>
            <a:off x="38877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D28F05A-6176-BF41-80A7-5F8CEFA12C79}"/>
              </a:ext>
            </a:extLst>
          </p:cNvPr>
          <p:cNvCxnSpPr>
            <a:cxnSpLocks/>
          </p:cNvCxnSpPr>
          <p:nvPr/>
        </p:nvCxnSpPr>
        <p:spPr>
          <a:xfrm>
            <a:off x="8231124" y="1731233"/>
            <a:ext cx="0" cy="4267231"/>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sp>
        <p:nvSpPr>
          <p:cNvPr id="18" name="Picture Placeholder 2">
            <a:extLst>
              <a:ext uri="{FF2B5EF4-FFF2-40B4-BE49-F238E27FC236}">
                <a16:creationId xmlns:a16="http://schemas.microsoft.com/office/drawing/2014/main" id="{D659F1E6-3E90-D042-B124-21247437E83D}"/>
              </a:ext>
            </a:extLst>
          </p:cNvPr>
          <p:cNvSpPr>
            <a:spLocks noGrp="1"/>
          </p:cNvSpPr>
          <p:nvPr>
            <p:ph type="pic" sz="quarter" idx="14"/>
          </p:nvPr>
        </p:nvSpPr>
        <p:spPr>
          <a:xfrm>
            <a:off x="1219183" y="3381545"/>
            <a:ext cx="1935935" cy="919324"/>
          </a:xfrm>
        </p:spPr>
        <p:txBody>
          <a:bodyPr>
            <a:normAutofit/>
          </a:bodyPr>
          <a:lstStyle>
            <a:lvl1pPr marL="0" indent="0" algn="ctr">
              <a:buNone/>
              <a:defRPr sz="1500"/>
            </a:lvl1pPr>
          </a:lstStyle>
          <a:p>
            <a:r>
              <a:rPr lang="en-US" dirty="0"/>
              <a:t>Click icon to add picture</a:t>
            </a:r>
          </a:p>
        </p:txBody>
      </p:sp>
      <p:sp>
        <p:nvSpPr>
          <p:cNvPr id="19" name="Picture Placeholder 2">
            <a:extLst>
              <a:ext uri="{FF2B5EF4-FFF2-40B4-BE49-F238E27FC236}">
                <a16:creationId xmlns:a16="http://schemas.microsoft.com/office/drawing/2014/main" id="{AD88A01A-9FF6-BF4D-8627-71D55CDAD932}"/>
              </a:ext>
            </a:extLst>
          </p:cNvPr>
          <p:cNvSpPr>
            <a:spLocks noGrp="1"/>
          </p:cNvSpPr>
          <p:nvPr>
            <p:ph type="pic" sz="quarter" idx="15"/>
          </p:nvPr>
        </p:nvSpPr>
        <p:spPr>
          <a:xfrm>
            <a:off x="1219183" y="5013576"/>
            <a:ext cx="1935935" cy="919324"/>
          </a:xfrm>
        </p:spPr>
        <p:txBody>
          <a:bodyPr>
            <a:normAutofit/>
          </a:bodyPr>
          <a:lstStyle>
            <a:lvl1pPr marL="0" indent="0" algn="ctr">
              <a:buNone/>
              <a:defRPr sz="1500"/>
            </a:lvl1pPr>
          </a:lstStyle>
          <a:p>
            <a:r>
              <a:rPr lang="en-US" dirty="0"/>
              <a:t>Click icon to add picture</a:t>
            </a:r>
          </a:p>
        </p:txBody>
      </p:sp>
      <p:sp>
        <p:nvSpPr>
          <p:cNvPr id="20" name="Picture Placeholder 2">
            <a:extLst>
              <a:ext uri="{FF2B5EF4-FFF2-40B4-BE49-F238E27FC236}">
                <a16:creationId xmlns:a16="http://schemas.microsoft.com/office/drawing/2014/main" id="{15279BEA-4324-6F41-B835-929804F11F13}"/>
              </a:ext>
            </a:extLst>
          </p:cNvPr>
          <p:cNvSpPr>
            <a:spLocks noGrp="1"/>
          </p:cNvSpPr>
          <p:nvPr>
            <p:ph type="pic" sz="quarter" idx="16"/>
          </p:nvPr>
        </p:nvSpPr>
        <p:spPr>
          <a:xfrm>
            <a:off x="5091457" y="1691641"/>
            <a:ext cx="1935935" cy="919324"/>
          </a:xfrm>
        </p:spPr>
        <p:txBody>
          <a:bodyPr>
            <a:normAutofit/>
          </a:bodyPr>
          <a:lstStyle>
            <a:lvl1pPr marL="0" indent="0" algn="ctr">
              <a:buNone/>
              <a:defRPr sz="1500"/>
            </a:lvl1pPr>
          </a:lstStyle>
          <a:p>
            <a:r>
              <a:rPr lang="en-US" dirty="0"/>
              <a:t>Click icon to add picture</a:t>
            </a:r>
          </a:p>
        </p:txBody>
      </p:sp>
      <p:sp>
        <p:nvSpPr>
          <p:cNvPr id="21" name="Picture Placeholder 2">
            <a:extLst>
              <a:ext uri="{FF2B5EF4-FFF2-40B4-BE49-F238E27FC236}">
                <a16:creationId xmlns:a16="http://schemas.microsoft.com/office/drawing/2014/main" id="{2CD2A921-7D50-A440-B2FF-7C6A560A18A9}"/>
              </a:ext>
            </a:extLst>
          </p:cNvPr>
          <p:cNvSpPr>
            <a:spLocks noGrp="1"/>
          </p:cNvSpPr>
          <p:nvPr>
            <p:ph type="pic" sz="quarter" idx="17"/>
          </p:nvPr>
        </p:nvSpPr>
        <p:spPr>
          <a:xfrm>
            <a:off x="5091457" y="3381545"/>
            <a:ext cx="1935935" cy="919324"/>
          </a:xfrm>
        </p:spPr>
        <p:txBody>
          <a:bodyPr>
            <a:normAutofit/>
          </a:bodyPr>
          <a:lstStyle>
            <a:lvl1pPr marL="0" indent="0" algn="ctr">
              <a:buNone/>
              <a:defRPr sz="1500"/>
            </a:lvl1pPr>
          </a:lstStyle>
          <a:p>
            <a:r>
              <a:rPr lang="en-US" dirty="0"/>
              <a:t>Click icon to add picture</a:t>
            </a:r>
          </a:p>
        </p:txBody>
      </p:sp>
      <p:sp>
        <p:nvSpPr>
          <p:cNvPr id="22" name="Picture Placeholder 2">
            <a:extLst>
              <a:ext uri="{FF2B5EF4-FFF2-40B4-BE49-F238E27FC236}">
                <a16:creationId xmlns:a16="http://schemas.microsoft.com/office/drawing/2014/main" id="{2E310FEE-0966-0646-BE8A-FD0E1C5BD640}"/>
              </a:ext>
            </a:extLst>
          </p:cNvPr>
          <p:cNvSpPr>
            <a:spLocks noGrp="1"/>
          </p:cNvSpPr>
          <p:nvPr>
            <p:ph type="pic" sz="quarter" idx="18"/>
          </p:nvPr>
        </p:nvSpPr>
        <p:spPr>
          <a:xfrm>
            <a:off x="5091457" y="5013576"/>
            <a:ext cx="1935935" cy="919324"/>
          </a:xfrm>
        </p:spPr>
        <p:txBody>
          <a:bodyPr>
            <a:normAutofit/>
          </a:bodyPr>
          <a:lstStyle>
            <a:lvl1pPr marL="0" indent="0" algn="ctr">
              <a:buNone/>
              <a:defRPr sz="1500"/>
            </a:lvl1pPr>
          </a:lstStyle>
          <a:p>
            <a:r>
              <a:rPr lang="en-US" dirty="0"/>
              <a:t>Click icon to add picture</a:t>
            </a:r>
          </a:p>
        </p:txBody>
      </p:sp>
      <p:sp>
        <p:nvSpPr>
          <p:cNvPr id="23" name="Picture Placeholder 2">
            <a:extLst>
              <a:ext uri="{FF2B5EF4-FFF2-40B4-BE49-F238E27FC236}">
                <a16:creationId xmlns:a16="http://schemas.microsoft.com/office/drawing/2014/main" id="{84FBB971-94E6-5645-85AC-49FC3A4F3D34}"/>
              </a:ext>
            </a:extLst>
          </p:cNvPr>
          <p:cNvSpPr>
            <a:spLocks noGrp="1"/>
          </p:cNvSpPr>
          <p:nvPr>
            <p:ph type="pic" sz="quarter" idx="19"/>
          </p:nvPr>
        </p:nvSpPr>
        <p:spPr>
          <a:xfrm>
            <a:off x="8963731" y="1728102"/>
            <a:ext cx="1935935" cy="919324"/>
          </a:xfrm>
        </p:spPr>
        <p:txBody>
          <a:bodyPr>
            <a:normAutofit/>
          </a:bodyPr>
          <a:lstStyle>
            <a:lvl1pPr marL="0" indent="0" algn="ctr">
              <a:buNone/>
              <a:defRPr sz="1500"/>
            </a:lvl1pPr>
          </a:lstStyle>
          <a:p>
            <a:r>
              <a:rPr lang="en-US" dirty="0"/>
              <a:t>Click icon to add picture</a:t>
            </a:r>
          </a:p>
        </p:txBody>
      </p:sp>
      <p:sp>
        <p:nvSpPr>
          <p:cNvPr id="24" name="Picture Placeholder 2">
            <a:extLst>
              <a:ext uri="{FF2B5EF4-FFF2-40B4-BE49-F238E27FC236}">
                <a16:creationId xmlns:a16="http://schemas.microsoft.com/office/drawing/2014/main" id="{1D2CA239-3D8E-E44E-A165-DD7D36D81A06}"/>
              </a:ext>
            </a:extLst>
          </p:cNvPr>
          <p:cNvSpPr>
            <a:spLocks noGrp="1"/>
          </p:cNvSpPr>
          <p:nvPr>
            <p:ph type="pic" sz="quarter" idx="20"/>
          </p:nvPr>
        </p:nvSpPr>
        <p:spPr>
          <a:xfrm>
            <a:off x="8963731" y="3418006"/>
            <a:ext cx="1935935" cy="919324"/>
          </a:xfrm>
        </p:spPr>
        <p:txBody>
          <a:bodyPr>
            <a:normAutofit/>
          </a:bodyPr>
          <a:lstStyle>
            <a:lvl1pPr marL="0" indent="0" algn="ctr">
              <a:buNone/>
              <a:defRPr sz="1500"/>
            </a:lvl1pPr>
          </a:lstStyle>
          <a:p>
            <a:r>
              <a:rPr lang="en-US" dirty="0"/>
              <a:t>Click icon to add picture</a:t>
            </a:r>
          </a:p>
        </p:txBody>
      </p:sp>
      <p:sp>
        <p:nvSpPr>
          <p:cNvPr id="25" name="Picture Placeholder 2">
            <a:extLst>
              <a:ext uri="{FF2B5EF4-FFF2-40B4-BE49-F238E27FC236}">
                <a16:creationId xmlns:a16="http://schemas.microsoft.com/office/drawing/2014/main" id="{C66D6ACB-CB0A-EA4A-97E6-5C7A33DC8B81}"/>
              </a:ext>
            </a:extLst>
          </p:cNvPr>
          <p:cNvSpPr>
            <a:spLocks noGrp="1"/>
          </p:cNvSpPr>
          <p:nvPr>
            <p:ph type="pic" sz="quarter" idx="21"/>
          </p:nvPr>
        </p:nvSpPr>
        <p:spPr>
          <a:xfrm>
            <a:off x="8963731" y="5050037"/>
            <a:ext cx="1935935" cy="919324"/>
          </a:xfrm>
        </p:spPr>
        <p:txBody>
          <a:bodyPr>
            <a:normAutofit/>
          </a:bodyPr>
          <a:lstStyle>
            <a:lvl1pPr marL="0" indent="0" algn="ctr">
              <a:buNone/>
              <a:defRPr sz="1500"/>
            </a:lvl1pPr>
          </a:lstStyle>
          <a:p>
            <a:r>
              <a:rPr lang="en-US" dirty="0"/>
              <a:t>Click icon to add picture</a:t>
            </a:r>
          </a:p>
        </p:txBody>
      </p:sp>
      <p:pic>
        <p:nvPicPr>
          <p:cNvPr id="26" name="Picture 25">
            <a:extLst>
              <a:ext uri="{FF2B5EF4-FFF2-40B4-BE49-F238E27FC236}">
                <a16:creationId xmlns:a16="http://schemas.microsoft.com/office/drawing/2014/main" id="{2DCAC099-AC99-3B45-AF0F-5BEB07CE30C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419031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8 grid with icons">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E914A7B-05FB-1448-8921-69DC0960073A}"/>
              </a:ext>
            </a:extLst>
          </p:cNvPr>
          <p:cNvSpPr/>
          <p:nvPr/>
        </p:nvSpPr>
        <p:spPr>
          <a:xfrm>
            <a:off x="6107739" y="3824979"/>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FB83A048-9958-5648-A2DE-9919F318DD2C}"/>
              </a:ext>
            </a:extLst>
          </p:cNvPr>
          <p:cNvSpPr/>
          <p:nvPr/>
        </p:nvSpPr>
        <p:spPr>
          <a:xfrm>
            <a:off x="3352800" y="1422360"/>
            <a:ext cx="2743200" cy="2402579"/>
          </a:xfrm>
          <a:prstGeom prst="rect">
            <a:avLst/>
          </a:prstGeom>
          <a:solidFill>
            <a:srgbClr val="CBECFF">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65CCD481-5004-4145-BA3F-FA5E2D5B73E5}"/>
              </a:ext>
            </a:extLst>
          </p:cNvPr>
          <p:cNvSpPr/>
          <p:nvPr/>
        </p:nvSpPr>
        <p:spPr>
          <a:xfrm>
            <a:off x="606442" y="1429514"/>
            <a:ext cx="2743200" cy="2402581"/>
          </a:xfrm>
          <a:prstGeom prst="rect">
            <a:avLst/>
          </a:prstGeom>
          <a:solidFill>
            <a:srgbClr val="CBECF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4D4B494-386C-ED48-9394-1095D9DE7901}"/>
              </a:ext>
            </a:extLst>
          </p:cNvPr>
          <p:cNvSpPr/>
          <p:nvPr/>
        </p:nvSpPr>
        <p:spPr>
          <a:xfrm>
            <a:off x="6107739" y="1422398"/>
            <a:ext cx="2743200" cy="2402581"/>
          </a:xfrm>
          <a:prstGeom prst="rect">
            <a:avLst/>
          </a:prstGeom>
          <a:solidFill>
            <a:srgbClr val="CBEC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0504293-9CDB-A24E-9C15-E09C6F6D3C43}"/>
              </a:ext>
            </a:extLst>
          </p:cNvPr>
          <p:cNvSpPr/>
          <p:nvPr/>
        </p:nvSpPr>
        <p:spPr>
          <a:xfrm>
            <a:off x="8862678" y="3824979"/>
            <a:ext cx="2743200" cy="2402581"/>
          </a:xfrm>
          <a:prstGeom prst="rect">
            <a:avLst/>
          </a:prstGeom>
          <a:solidFill>
            <a:srgbClr val="CBECFF">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846E147-93EA-E244-961E-5D7478801065}"/>
              </a:ext>
            </a:extLst>
          </p:cNvPr>
          <p:cNvSpPr/>
          <p:nvPr/>
        </p:nvSpPr>
        <p:spPr>
          <a:xfrm>
            <a:off x="8862678" y="1422400"/>
            <a:ext cx="2743200" cy="2402579"/>
          </a:xfrm>
          <a:prstGeom prst="rect">
            <a:avLst/>
          </a:prstGeom>
          <a:solidFill>
            <a:srgbClr val="CBEC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CB32490-6996-0145-934F-F0D800B2769F}"/>
              </a:ext>
            </a:extLst>
          </p:cNvPr>
          <p:cNvSpPr/>
          <p:nvPr/>
        </p:nvSpPr>
        <p:spPr>
          <a:xfrm>
            <a:off x="3352800" y="3824941"/>
            <a:ext cx="2743200" cy="2402581"/>
          </a:xfrm>
          <a:prstGeom prst="rect">
            <a:avLst/>
          </a:prstGeom>
          <a:solidFill>
            <a:srgbClr val="CBECFF">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9" name="Rectangle 58">
            <a:extLst>
              <a:ext uri="{FF2B5EF4-FFF2-40B4-BE49-F238E27FC236}">
                <a16:creationId xmlns:a16="http://schemas.microsoft.com/office/drawing/2014/main" id="{D541170F-FB18-5C49-94EC-95DEF809AAC5}"/>
              </a:ext>
            </a:extLst>
          </p:cNvPr>
          <p:cNvSpPr/>
          <p:nvPr/>
        </p:nvSpPr>
        <p:spPr>
          <a:xfrm>
            <a:off x="606442" y="3824941"/>
            <a:ext cx="2743200" cy="2402581"/>
          </a:xfrm>
          <a:prstGeom prst="rect">
            <a:avLst/>
          </a:prstGeom>
          <a:solidFill>
            <a:srgbClr val="CBECFF">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pic>
        <p:nvPicPr>
          <p:cNvPr id="28" name="Picture 27">
            <a:extLst>
              <a:ext uri="{FF2B5EF4-FFF2-40B4-BE49-F238E27FC236}">
                <a16:creationId xmlns:a16="http://schemas.microsoft.com/office/drawing/2014/main" id="{E63D1DBC-D122-1A46-A848-EC89E167476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30" name="Text Placeholder 4">
            <a:extLst>
              <a:ext uri="{FF2B5EF4-FFF2-40B4-BE49-F238E27FC236}">
                <a16:creationId xmlns:a16="http://schemas.microsoft.com/office/drawing/2014/main" id="{9294AFC2-D170-F94D-87A6-F2F6845F109B}"/>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2" name="Text Placeholder 4">
            <a:extLst>
              <a:ext uri="{FF2B5EF4-FFF2-40B4-BE49-F238E27FC236}">
                <a16:creationId xmlns:a16="http://schemas.microsoft.com/office/drawing/2014/main" id="{05BF17FA-5E40-8A48-A394-BDC42B7D5B7F}"/>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3" name="Text Placeholder 4">
            <a:extLst>
              <a:ext uri="{FF2B5EF4-FFF2-40B4-BE49-F238E27FC236}">
                <a16:creationId xmlns:a16="http://schemas.microsoft.com/office/drawing/2014/main" id="{F741AD60-D049-C840-8349-453A0C562648}"/>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4" name="Text Placeholder 4">
            <a:extLst>
              <a:ext uri="{FF2B5EF4-FFF2-40B4-BE49-F238E27FC236}">
                <a16:creationId xmlns:a16="http://schemas.microsoft.com/office/drawing/2014/main" id="{D9DE17B7-FC25-E04E-8115-0F2113CE0D15}"/>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5" name="Text Placeholder 4">
            <a:extLst>
              <a:ext uri="{FF2B5EF4-FFF2-40B4-BE49-F238E27FC236}">
                <a16:creationId xmlns:a16="http://schemas.microsoft.com/office/drawing/2014/main" id="{126571BC-642F-834A-81CA-28CBA9772887}"/>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6" name="Text Placeholder 4">
            <a:extLst>
              <a:ext uri="{FF2B5EF4-FFF2-40B4-BE49-F238E27FC236}">
                <a16:creationId xmlns:a16="http://schemas.microsoft.com/office/drawing/2014/main" id="{288CBBD9-81C9-9E4B-AB9A-377BE8F81E0D}"/>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8E74759E-28D3-7A4E-A86C-8E24F522BEED}"/>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6A60322B-4C73-7047-900F-4D76A72B35C8}"/>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41E174E4-886B-5B4B-9E8A-F938565D8993}"/>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44D41A2F-8165-7C47-A5B8-C39A1C2A7A1B}"/>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6D3B11B0-1FE3-064A-B853-3510DDA3B27A}"/>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2590A979-221A-5F43-AC3A-C8388F37F11E}"/>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4" name="Text Placeholder 4">
            <a:extLst>
              <a:ext uri="{FF2B5EF4-FFF2-40B4-BE49-F238E27FC236}">
                <a16:creationId xmlns:a16="http://schemas.microsoft.com/office/drawing/2014/main" id="{A32DEB6B-898B-0A4B-BD64-53179F1D97EF}"/>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5" name="Text Placeholder 4">
            <a:extLst>
              <a:ext uri="{FF2B5EF4-FFF2-40B4-BE49-F238E27FC236}">
                <a16:creationId xmlns:a16="http://schemas.microsoft.com/office/drawing/2014/main" id="{676862EE-1791-1D4F-9D11-2924EE625CE6}"/>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6" name="Text Placeholder 4">
            <a:extLst>
              <a:ext uri="{FF2B5EF4-FFF2-40B4-BE49-F238E27FC236}">
                <a16:creationId xmlns:a16="http://schemas.microsoft.com/office/drawing/2014/main" id="{8431FA22-2C7F-BA47-B459-E18115049C7A}"/>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7" name="Text Placeholder 4">
            <a:extLst>
              <a:ext uri="{FF2B5EF4-FFF2-40B4-BE49-F238E27FC236}">
                <a16:creationId xmlns:a16="http://schemas.microsoft.com/office/drawing/2014/main" id="{53A3FFF4-7D8F-6949-A7D1-443160090A55}"/>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8" name="Picture Placeholder 2">
            <a:extLst>
              <a:ext uri="{FF2B5EF4-FFF2-40B4-BE49-F238E27FC236}">
                <a16:creationId xmlns:a16="http://schemas.microsoft.com/office/drawing/2014/main" id="{7AB4CDC3-D18C-D94C-85AD-1CDB36FBF20B}"/>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69" name="Picture Placeholder 2">
            <a:extLst>
              <a:ext uri="{FF2B5EF4-FFF2-40B4-BE49-F238E27FC236}">
                <a16:creationId xmlns:a16="http://schemas.microsoft.com/office/drawing/2014/main" id="{68A0807C-91BC-6940-8EAC-A9817D69D0B7}"/>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0" name="Picture Placeholder 2">
            <a:extLst>
              <a:ext uri="{FF2B5EF4-FFF2-40B4-BE49-F238E27FC236}">
                <a16:creationId xmlns:a16="http://schemas.microsoft.com/office/drawing/2014/main" id="{5DB20CE4-3FAF-854B-9A3F-85F6D58FBF09}"/>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1" name="Picture Placeholder 2">
            <a:extLst>
              <a:ext uri="{FF2B5EF4-FFF2-40B4-BE49-F238E27FC236}">
                <a16:creationId xmlns:a16="http://schemas.microsoft.com/office/drawing/2014/main" id="{12FABBA2-AE32-5A42-A1FC-8B032F0555F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2" name="Picture Placeholder 2">
            <a:extLst>
              <a:ext uri="{FF2B5EF4-FFF2-40B4-BE49-F238E27FC236}">
                <a16:creationId xmlns:a16="http://schemas.microsoft.com/office/drawing/2014/main" id="{FAA4F638-9C68-AD40-9D56-2151F54192B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3" name="Picture Placeholder 2">
            <a:extLst>
              <a:ext uri="{FF2B5EF4-FFF2-40B4-BE49-F238E27FC236}">
                <a16:creationId xmlns:a16="http://schemas.microsoft.com/office/drawing/2014/main" id="{AC70479F-DD56-4B40-8927-8E73F47BA10C}"/>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4" name="Picture Placeholder 2">
            <a:extLst>
              <a:ext uri="{FF2B5EF4-FFF2-40B4-BE49-F238E27FC236}">
                <a16:creationId xmlns:a16="http://schemas.microsoft.com/office/drawing/2014/main" id="{8445CD24-3673-054C-BF95-DCB1982F62EB}"/>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75" name="Picture Placeholder 2">
            <a:extLst>
              <a:ext uri="{FF2B5EF4-FFF2-40B4-BE49-F238E27FC236}">
                <a16:creationId xmlns:a16="http://schemas.microsoft.com/office/drawing/2014/main" id="{5606434B-D7A1-4547-B940-0AC5AF03AF94}"/>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386275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8 grid with icons 2">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2349479"/>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743017"/>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88070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5274244"/>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234384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737385"/>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233821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731753"/>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875074"/>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5268612"/>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869442"/>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5262980"/>
            <a:ext cx="2423839" cy="771801"/>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pic>
        <p:nvPicPr>
          <p:cNvPr id="35" name="Picture 34">
            <a:extLst>
              <a:ext uri="{FF2B5EF4-FFF2-40B4-BE49-F238E27FC236}">
                <a16:creationId xmlns:a16="http://schemas.microsoft.com/office/drawing/2014/main" id="{0C9B01A1-8D95-3C48-9556-28FEC365783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50" name="Picture Placeholder 2">
            <a:extLst>
              <a:ext uri="{FF2B5EF4-FFF2-40B4-BE49-F238E27FC236}">
                <a16:creationId xmlns:a16="http://schemas.microsoft.com/office/drawing/2014/main" id="{C6E5BBF6-74A3-764B-B6C4-ED53E4CC7A70}"/>
              </a:ext>
            </a:extLst>
          </p:cNvPr>
          <p:cNvSpPr>
            <a:spLocks noGrp="1"/>
          </p:cNvSpPr>
          <p:nvPr>
            <p:ph type="pic" sz="quarter" idx="39" hasCustomPrompt="1"/>
          </p:nvPr>
        </p:nvSpPr>
        <p:spPr>
          <a:xfrm>
            <a:off x="1658161"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1" name="Picture Placeholder 2">
            <a:extLst>
              <a:ext uri="{FF2B5EF4-FFF2-40B4-BE49-F238E27FC236}">
                <a16:creationId xmlns:a16="http://schemas.microsoft.com/office/drawing/2014/main" id="{89790E83-05A4-284A-8DEE-A49F65580751}"/>
              </a:ext>
            </a:extLst>
          </p:cNvPr>
          <p:cNvSpPr>
            <a:spLocks noGrp="1"/>
          </p:cNvSpPr>
          <p:nvPr>
            <p:ph type="pic" sz="quarter" idx="40" hasCustomPrompt="1"/>
          </p:nvPr>
        </p:nvSpPr>
        <p:spPr>
          <a:xfrm>
            <a:off x="4401352" y="1624257"/>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2" name="Picture Placeholder 2">
            <a:extLst>
              <a:ext uri="{FF2B5EF4-FFF2-40B4-BE49-F238E27FC236}">
                <a16:creationId xmlns:a16="http://schemas.microsoft.com/office/drawing/2014/main" id="{4FB17BF4-B1EE-CC49-9CCD-AC2A1807FA63}"/>
              </a:ext>
            </a:extLst>
          </p:cNvPr>
          <p:cNvSpPr>
            <a:spLocks noGrp="1"/>
          </p:cNvSpPr>
          <p:nvPr>
            <p:ph type="pic" sz="quarter" idx="41" hasCustomPrompt="1"/>
          </p:nvPr>
        </p:nvSpPr>
        <p:spPr>
          <a:xfrm>
            <a:off x="7163666"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3" name="Picture Placeholder 2">
            <a:extLst>
              <a:ext uri="{FF2B5EF4-FFF2-40B4-BE49-F238E27FC236}">
                <a16:creationId xmlns:a16="http://schemas.microsoft.com/office/drawing/2014/main" id="{BD29B048-6E46-7E42-97A6-80CAFE7E380C}"/>
              </a:ext>
            </a:extLst>
          </p:cNvPr>
          <p:cNvSpPr>
            <a:spLocks noGrp="1"/>
          </p:cNvSpPr>
          <p:nvPr>
            <p:ph type="pic" sz="quarter" idx="42" hasCustomPrompt="1"/>
          </p:nvPr>
        </p:nvSpPr>
        <p:spPr>
          <a:xfrm>
            <a:off x="9914398" y="1623633"/>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4" name="Picture Placeholder 2">
            <a:extLst>
              <a:ext uri="{FF2B5EF4-FFF2-40B4-BE49-F238E27FC236}">
                <a16:creationId xmlns:a16="http://schemas.microsoft.com/office/drawing/2014/main" id="{83E48619-7723-9C40-AAE0-181C908770EF}"/>
              </a:ext>
            </a:extLst>
          </p:cNvPr>
          <p:cNvSpPr>
            <a:spLocks noGrp="1"/>
          </p:cNvSpPr>
          <p:nvPr>
            <p:ph type="pic" sz="quarter" idx="43" hasCustomPrompt="1"/>
          </p:nvPr>
        </p:nvSpPr>
        <p:spPr>
          <a:xfrm>
            <a:off x="1658161"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5" name="Picture Placeholder 2">
            <a:extLst>
              <a:ext uri="{FF2B5EF4-FFF2-40B4-BE49-F238E27FC236}">
                <a16:creationId xmlns:a16="http://schemas.microsoft.com/office/drawing/2014/main" id="{294D708D-0D41-CB4B-ABC6-FAF8BC2FBF29}"/>
              </a:ext>
            </a:extLst>
          </p:cNvPr>
          <p:cNvSpPr>
            <a:spLocks noGrp="1"/>
          </p:cNvSpPr>
          <p:nvPr>
            <p:ph type="pic" sz="quarter" idx="44" hasCustomPrompt="1"/>
          </p:nvPr>
        </p:nvSpPr>
        <p:spPr>
          <a:xfrm>
            <a:off x="4401352" y="4155408"/>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6" name="Picture Placeholder 2">
            <a:extLst>
              <a:ext uri="{FF2B5EF4-FFF2-40B4-BE49-F238E27FC236}">
                <a16:creationId xmlns:a16="http://schemas.microsoft.com/office/drawing/2014/main" id="{DB08DBBC-E8BD-194A-AD17-443CCB6F0FF8}"/>
              </a:ext>
            </a:extLst>
          </p:cNvPr>
          <p:cNvSpPr>
            <a:spLocks noGrp="1"/>
          </p:cNvSpPr>
          <p:nvPr>
            <p:ph type="pic" sz="quarter" idx="45" hasCustomPrompt="1"/>
          </p:nvPr>
        </p:nvSpPr>
        <p:spPr>
          <a:xfrm>
            <a:off x="7163666" y="4154784"/>
            <a:ext cx="639762" cy="639762"/>
          </a:xfrm>
        </p:spPr>
        <p:txBody>
          <a:bodyPr>
            <a:normAutofit/>
          </a:bodyPr>
          <a:lstStyle>
            <a:lvl1pPr marL="0" indent="0" algn="ctr">
              <a:buNone/>
              <a:defRPr sz="1200">
                <a:solidFill>
                  <a:srgbClr val="F66B00"/>
                </a:solidFill>
              </a:defRPr>
            </a:lvl1pPr>
          </a:lstStyle>
          <a:p>
            <a:r>
              <a:rPr lang="en-US" dirty="0"/>
              <a:t>Icon</a:t>
            </a:r>
          </a:p>
        </p:txBody>
      </p:sp>
      <p:sp>
        <p:nvSpPr>
          <p:cNvPr id="57" name="Picture Placeholder 2">
            <a:extLst>
              <a:ext uri="{FF2B5EF4-FFF2-40B4-BE49-F238E27FC236}">
                <a16:creationId xmlns:a16="http://schemas.microsoft.com/office/drawing/2014/main" id="{D7ACFB48-92E2-2049-8C2D-5C791A329E79}"/>
              </a:ext>
            </a:extLst>
          </p:cNvPr>
          <p:cNvSpPr>
            <a:spLocks noGrp="1"/>
          </p:cNvSpPr>
          <p:nvPr>
            <p:ph type="pic" sz="quarter" idx="46" hasCustomPrompt="1"/>
          </p:nvPr>
        </p:nvSpPr>
        <p:spPr>
          <a:xfrm>
            <a:off x="9914398" y="4154784"/>
            <a:ext cx="639762" cy="639762"/>
          </a:xfrm>
        </p:spPr>
        <p:txBody>
          <a:bodyPr>
            <a:normAutofit/>
          </a:bodyPr>
          <a:lstStyle>
            <a:lvl1pPr marL="0" indent="0" algn="ctr">
              <a:buNone/>
              <a:defRPr sz="1200">
                <a:solidFill>
                  <a:srgbClr val="F66B00"/>
                </a:solidFill>
              </a:defRPr>
            </a:lvl1pPr>
          </a:lstStyle>
          <a:p>
            <a:r>
              <a:rPr lang="en-US" dirty="0"/>
              <a:t>Icon</a:t>
            </a:r>
          </a:p>
        </p:txBody>
      </p:sp>
    </p:spTree>
    <p:extLst>
      <p:ext uri="{BB962C8B-B14F-4D97-AF65-F5344CB8AC3E}">
        <p14:creationId xmlns:p14="http://schemas.microsoft.com/office/powerpoint/2010/main" val="33358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8 grid ">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grpSp>
        <p:nvGrpSpPr>
          <p:cNvPr id="11" name="Group 10">
            <a:extLst>
              <a:ext uri="{FF2B5EF4-FFF2-40B4-BE49-F238E27FC236}">
                <a16:creationId xmlns:a16="http://schemas.microsoft.com/office/drawing/2014/main" id="{8854810B-47D0-5246-90EB-05FA984D86FF}"/>
              </a:ext>
            </a:extLst>
          </p:cNvPr>
          <p:cNvGrpSpPr/>
          <p:nvPr/>
        </p:nvGrpSpPr>
        <p:grpSpPr>
          <a:xfrm>
            <a:off x="596874" y="1433091"/>
            <a:ext cx="11009005" cy="4798008"/>
            <a:chOff x="596874" y="1429514"/>
            <a:chExt cx="11009005" cy="4798008"/>
          </a:xfrm>
        </p:grpSpPr>
        <p:cxnSp>
          <p:nvCxnSpPr>
            <p:cNvPr id="30" name="Straight Connector 29">
              <a:extLst>
                <a:ext uri="{FF2B5EF4-FFF2-40B4-BE49-F238E27FC236}">
                  <a16:creationId xmlns:a16="http://schemas.microsoft.com/office/drawing/2014/main" id="{7803C822-73C3-0C46-ACB9-6D6A06621920}"/>
                </a:ext>
              </a:extLst>
            </p:cNvPr>
            <p:cNvCxnSpPr>
              <a:cxnSpLocks/>
            </p:cNvCxnSpPr>
            <p:nvPr/>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1BB804C-92D6-2A4C-8F6F-57F4DDCE454E}"/>
                </a:ext>
              </a:extLst>
            </p:cNvPr>
            <p:cNvCxnSpPr>
              <a:cxnSpLocks/>
            </p:cNvCxnSpPr>
            <p:nvPr/>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20E6D13-E1B8-464B-A3CB-B4A769155C7E}"/>
                </a:ext>
              </a:extLst>
            </p:cNvPr>
            <p:cNvCxnSpPr>
              <a:cxnSpLocks/>
            </p:cNvCxnSpPr>
            <p:nvPr/>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A4C113-6F2A-E047-A4AF-E5DA5BF8548F}"/>
                </a:ext>
              </a:extLst>
            </p:cNvPr>
            <p:cNvCxnSpPr>
              <a:cxnSpLocks/>
            </p:cNvCxnSpPr>
            <p:nvPr/>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grpSp>
        <p:nvGrpSpPr>
          <p:cNvPr id="31" name="Group 30">
            <a:extLst>
              <a:ext uri="{FF2B5EF4-FFF2-40B4-BE49-F238E27FC236}">
                <a16:creationId xmlns:a16="http://schemas.microsoft.com/office/drawing/2014/main" id="{68F501D4-F925-4579-B5EA-9C8D376A0B60}"/>
              </a:ext>
            </a:extLst>
          </p:cNvPr>
          <p:cNvGrpSpPr/>
          <p:nvPr userDrawn="1"/>
        </p:nvGrpSpPr>
        <p:grpSpPr>
          <a:xfrm>
            <a:off x="596874" y="1433091"/>
            <a:ext cx="11009005" cy="4798008"/>
            <a:chOff x="596874" y="1429514"/>
            <a:chExt cx="11009005" cy="4798008"/>
          </a:xfrm>
        </p:grpSpPr>
        <p:cxnSp>
          <p:nvCxnSpPr>
            <p:cNvPr id="35" name="Straight Connector 34">
              <a:extLst>
                <a:ext uri="{FF2B5EF4-FFF2-40B4-BE49-F238E27FC236}">
                  <a16:creationId xmlns:a16="http://schemas.microsoft.com/office/drawing/2014/main" id="{4C3A1B1E-B1BF-4002-903A-D70EE8879495}"/>
                </a:ext>
              </a:extLst>
            </p:cNvPr>
            <p:cNvCxnSpPr>
              <a:cxnSpLocks/>
            </p:cNvCxnSpPr>
            <p:nvPr userDrawn="1"/>
          </p:nvCxnSpPr>
          <p:spPr>
            <a:xfrm>
              <a:off x="3349642"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40FFC5-0B70-4024-AEB8-C03BFA1669D1}"/>
                </a:ext>
              </a:extLst>
            </p:cNvPr>
            <p:cNvCxnSpPr>
              <a:cxnSpLocks/>
            </p:cNvCxnSpPr>
            <p:nvPr userDrawn="1"/>
          </p:nvCxnSpPr>
          <p:spPr>
            <a:xfrm>
              <a:off x="6104416"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8B20FA2-A780-4198-A0C6-372E37EACBE3}"/>
                </a:ext>
              </a:extLst>
            </p:cNvPr>
            <p:cNvCxnSpPr>
              <a:cxnSpLocks/>
            </p:cNvCxnSpPr>
            <p:nvPr userDrawn="1"/>
          </p:nvCxnSpPr>
          <p:spPr>
            <a:xfrm>
              <a:off x="8862678" y="1429514"/>
              <a:ext cx="0" cy="4798008"/>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6EB859C-443A-4BBA-AFAD-E882EB5F8EAE}"/>
                </a:ext>
              </a:extLst>
            </p:cNvPr>
            <p:cNvCxnSpPr>
              <a:cxnSpLocks/>
            </p:cNvCxnSpPr>
            <p:nvPr userDrawn="1"/>
          </p:nvCxnSpPr>
          <p:spPr>
            <a:xfrm flipH="1">
              <a:off x="596874" y="3824979"/>
              <a:ext cx="11009005"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F1738418-778F-48AA-950D-51157D7D3D65}"/>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62AE0F6B-8D69-4717-993B-6D89268E7E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338354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8 grid, no line">
    <p:spTree>
      <p:nvGrpSpPr>
        <p:cNvPr id="1" name=""/>
        <p:cNvGrpSpPr/>
        <p:nvPr/>
      </p:nvGrpSpPr>
      <p:grpSpPr>
        <a:xfrm>
          <a:off x="0" y="0"/>
          <a:ext cx="0" cy="0"/>
          <a:chOff x="0" y="0"/>
          <a:chExt cx="0" cy="0"/>
        </a:xfrm>
      </p:grpSpPr>
      <p:sp>
        <p:nvSpPr>
          <p:cNvPr id="27" name="Text Placeholder 4">
            <a:extLst>
              <a:ext uri="{FF2B5EF4-FFF2-40B4-BE49-F238E27FC236}">
                <a16:creationId xmlns:a16="http://schemas.microsoft.com/office/drawing/2014/main" id="{6EA12840-236E-2A46-905C-291BEDC73E4D}"/>
              </a:ext>
            </a:extLst>
          </p:cNvPr>
          <p:cNvSpPr>
            <a:spLocks noGrp="1"/>
          </p:cNvSpPr>
          <p:nvPr>
            <p:ph type="body" sz="quarter" idx="23" hasCustomPrompt="1"/>
          </p:nvPr>
        </p:nvSpPr>
        <p:spPr>
          <a:xfrm>
            <a:off x="758592" y="1816850"/>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28" name="Text Placeholder 4">
            <a:extLst>
              <a:ext uri="{FF2B5EF4-FFF2-40B4-BE49-F238E27FC236}">
                <a16:creationId xmlns:a16="http://schemas.microsoft.com/office/drawing/2014/main" id="{DCDDE330-0916-C845-97A2-AB2191EA29DD}"/>
              </a:ext>
            </a:extLst>
          </p:cNvPr>
          <p:cNvSpPr>
            <a:spLocks noGrp="1"/>
          </p:cNvSpPr>
          <p:nvPr>
            <p:ph type="body" sz="quarter" idx="24" hasCustomPrompt="1"/>
          </p:nvPr>
        </p:nvSpPr>
        <p:spPr>
          <a:xfrm>
            <a:off x="758592" y="2210388"/>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37" name="Text Placeholder 4">
            <a:extLst>
              <a:ext uri="{FF2B5EF4-FFF2-40B4-BE49-F238E27FC236}">
                <a16:creationId xmlns:a16="http://schemas.microsoft.com/office/drawing/2014/main" id="{7BDD9E4A-FBB0-F34A-A4AD-43002C80DB02}"/>
              </a:ext>
            </a:extLst>
          </p:cNvPr>
          <p:cNvSpPr>
            <a:spLocks noGrp="1"/>
          </p:cNvSpPr>
          <p:nvPr>
            <p:ph type="body" sz="quarter" idx="25" hasCustomPrompt="1"/>
          </p:nvPr>
        </p:nvSpPr>
        <p:spPr>
          <a:xfrm>
            <a:off x="3509323"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38" name="Text Placeholder 4">
            <a:extLst>
              <a:ext uri="{FF2B5EF4-FFF2-40B4-BE49-F238E27FC236}">
                <a16:creationId xmlns:a16="http://schemas.microsoft.com/office/drawing/2014/main" id="{BF5A558D-9D15-9C47-BE61-669C7571DD00}"/>
              </a:ext>
            </a:extLst>
          </p:cNvPr>
          <p:cNvSpPr>
            <a:spLocks noGrp="1"/>
          </p:cNvSpPr>
          <p:nvPr>
            <p:ph type="body" sz="quarter" idx="26" hasCustomPrompt="1"/>
          </p:nvPr>
        </p:nvSpPr>
        <p:spPr>
          <a:xfrm>
            <a:off x="3509323"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0" name="Text Placeholder 4">
            <a:extLst>
              <a:ext uri="{FF2B5EF4-FFF2-40B4-BE49-F238E27FC236}">
                <a16:creationId xmlns:a16="http://schemas.microsoft.com/office/drawing/2014/main" id="{A1FBBADE-FE8C-3A42-80AE-C2F040801900}"/>
              </a:ext>
            </a:extLst>
          </p:cNvPr>
          <p:cNvSpPr>
            <a:spLocks noGrp="1"/>
          </p:cNvSpPr>
          <p:nvPr>
            <p:ph type="body" sz="quarter" idx="27" hasCustomPrompt="1"/>
          </p:nvPr>
        </p:nvSpPr>
        <p:spPr>
          <a:xfrm>
            <a:off x="758586" y="4348077"/>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2" name="Text Placeholder 4">
            <a:extLst>
              <a:ext uri="{FF2B5EF4-FFF2-40B4-BE49-F238E27FC236}">
                <a16:creationId xmlns:a16="http://schemas.microsoft.com/office/drawing/2014/main" id="{EFB5DFFC-B95F-D74D-8343-03DDBC6C6085}"/>
              </a:ext>
            </a:extLst>
          </p:cNvPr>
          <p:cNvSpPr>
            <a:spLocks noGrp="1"/>
          </p:cNvSpPr>
          <p:nvPr>
            <p:ph type="body" sz="quarter" idx="28" hasCustomPrompt="1"/>
          </p:nvPr>
        </p:nvSpPr>
        <p:spPr>
          <a:xfrm>
            <a:off x="758586" y="4741615"/>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4" name="Text Placeholder 4">
            <a:extLst>
              <a:ext uri="{FF2B5EF4-FFF2-40B4-BE49-F238E27FC236}">
                <a16:creationId xmlns:a16="http://schemas.microsoft.com/office/drawing/2014/main" id="{56F74489-41DA-984A-961A-3BFC7DD97583}"/>
              </a:ext>
            </a:extLst>
          </p:cNvPr>
          <p:cNvSpPr>
            <a:spLocks noGrp="1"/>
          </p:cNvSpPr>
          <p:nvPr>
            <p:ph type="body" sz="quarter" idx="29" hasCustomPrompt="1"/>
          </p:nvPr>
        </p:nvSpPr>
        <p:spPr>
          <a:xfrm>
            <a:off x="3509317"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6" name="Text Placeholder 4">
            <a:extLst>
              <a:ext uri="{FF2B5EF4-FFF2-40B4-BE49-F238E27FC236}">
                <a16:creationId xmlns:a16="http://schemas.microsoft.com/office/drawing/2014/main" id="{3D872FA8-7452-4B42-9E82-0BF661418ABB}"/>
              </a:ext>
            </a:extLst>
          </p:cNvPr>
          <p:cNvSpPr>
            <a:spLocks noGrp="1"/>
          </p:cNvSpPr>
          <p:nvPr>
            <p:ph type="body" sz="quarter" idx="30" hasCustomPrompt="1"/>
          </p:nvPr>
        </p:nvSpPr>
        <p:spPr>
          <a:xfrm>
            <a:off x="3509317"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48" name="Text Placeholder 4">
            <a:extLst>
              <a:ext uri="{FF2B5EF4-FFF2-40B4-BE49-F238E27FC236}">
                <a16:creationId xmlns:a16="http://schemas.microsoft.com/office/drawing/2014/main" id="{044088E7-1012-4C48-88F6-ADBFAB2ADF45}"/>
              </a:ext>
            </a:extLst>
          </p:cNvPr>
          <p:cNvSpPr>
            <a:spLocks noGrp="1"/>
          </p:cNvSpPr>
          <p:nvPr>
            <p:ph type="body" sz="quarter" idx="31" hasCustomPrompt="1"/>
          </p:nvPr>
        </p:nvSpPr>
        <p:spPr>
          <a:xfrm>
            <a:off x="6275677" y="1811218"/>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49" name="Text Placeholder 4">
            <a:extLst>
              <a:ext uri="{FF2B5EF4-FFF2-40B4-BE49-F238E27FC236}">
                <a16:creationId xmlns:a16="http://schemas.microsoft.com/office/drawing/2014/main" id="{295F5CA5-D58F-5C40-8ADA-6539BEA88D36}"/>
              </a:ext>
            </a:extLst>
          </p:cNvPr>
          <p:cNvSpPr>
            <a:spLocks noGrp="1"/>
          </p:cNvSpPr>
          <p:nvPr>
            <p:ph type="body" sz="quarter" idx="32" hasCustomPrompt="1"/>
          </p:nvPr>
        </p:nvSpPr>
        <p:spPr>
          <a:xfrm>
            <a:off x="6275677" y="2204756"/>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58" name="Text Placeholder 4">
            <a:extLst>
              <a:ext uri="{FF2B5EF4-FFF2-40B4-BE49-F238E27FC236}">
                <a16:creationId xmlns:a16="http://schemas.microsoft.com/office/drawing/2014/main" id="{B72F790F-F360-0F40-89D1-D65FBF62278B}"/>
              </a:ext>
            </a:extLst>
          </p:cNvPr>
          <p:cNvSpPr>
            <a:spLocks noGrp="1"/>
          </p:cNvSpPr>
          <p:nvPr>
            <p:ph type="body" sz="quarter" idx="33" hasCustomPrompt="1"/>
          </p:nvPr>
        </p:nvSpPr>
        <p:spPr>
          <a:xfrm>
            <a:off x="9026408" y="1805586"/>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59" name="Text Placeholder 4">
            <a:extLst>
              <a:ext uri="{FF2B5EF4-FFF2-40B4-BE49-F238E27FC236}">
                <a16:creationId xmlns:a16="http://schemas.microsoft.com/office/drawing/2014/main" id="{7C2FD664-5810-E246-9253-EDF031BDA126}"/>
              </a:ext>
            </a:extLst>
          </p:cNvPr>
          <p:cNvSpPr>
            <a:spLocks noGrp="1"/>
          </p:cNvSpPr>
          <p:nvPr>
            <p:ph type="body" sz="quarter" idx="34" hasCustomPrompt="1"/>
          </p:nvPr>
        </p:nvSpPr>
        <p:spPr>
          <a:xfrm>
            <a:off x="9026408" y="2199124"/>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0" name="Text Placeholder 4">
            <a:extLst>
              <a:ext uri="{FF2B5EF4-FFF2-40B4-BE49-F238E27FC236}">
                <a16:creationId xmlns:a16="http://schemas.microsoft.com/office/drawing/2014/main" id="{8CB335D9-CB53-FD47-8622-151263D4DF84}"/>
              </a:ext>
            </a:extLst>
          </p:cNvPr>
          <p:cNvSpPr>
            <a:spLocks noGrp="1"/>
          </p:cNvSpPr>
          <p:nvPr>
            <p:ph type="body" sz="quarter" idx="35" hasCustomPrompt="1"/>
          </p:nvPr>
        </p:nvSpPr>
        <p:spPr>
          <a:xfrm>
            <a:off x="6275671" y="4342445"/>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1" name="Text Placeholder 4">
            <a:extLst>
              <a:ext uri="{FF2B5EF4-FFF2-40B4-BE49-F238E27FC236}">
                <a16:creationId xmlns:a16="http://schemas.microsoft.com/office/drawing/2014/main" id="{C9AD0CE0-6870-F343-8A66-506DC93E1B27}"/>
              </a:ext>
            </a:extLst>
          </p:cNvPr>
          <p:cNvSpPr>
            <a:spLocks noGrp="1"/>
          </p:cNvSpPr>
          <p:nvPr>
            <p:ph type="body" sz="quarter" idx="36" hasCustomPrompt="1"/>
          </p:nvPr>
        </p:nvSpPr>
        <p:spPr>
          <a:xfrm>
            <a:off x="6275671" y="4735983"/>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62" name="Text Placeholder 4">
            <a:extLst>
              <a:ext uri="{FF2B5EF4-FFF2-40B4-BE49-F238E27FC236}">
                <a16:creationId xmlns:a16="http://schemas.microsoft.com/office/drawing/2014/main" id="{596F69C4-2AEA-FD41-BC4D-E1893F044232}"/>
              </a:ext>
            </a:extLst>
          </p:cNvPr>
          <p:cNvSpPr>
            <a:spLocks noGrp="1"/>
          </p:cNvSpPr>
          <p:nvPr>
            <p:ph type="body" sz="quarter" idx="37" hasCustomPrompt="1"/>
          </p:nvPr>
        </p:nvSpPr>
        <p:spPr>
          <a:xfrm>
            <a:off x="9026402" y="4336813"/>
            <a:ext cx="2423833"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Lorem Ipsum</a:t>
            </a:r>
          </a:p>
        </p:txBody>
      </p:sp>
      <p:sp>
        <p:nvSpPr>
          <p:cNvPr id="63" name="Text Placeholder 4">
            <a:extLst>
              <a:ext uri="{FF2B5EF4-FFF2-40B4-BE49-F238E27FC236}">
                <a16:creationId xmlns:a16="http://schemas.microsoft.com/office/drawing/2014/main" id="{8449D13F-0852-6D44-A899-74D116F6C4B7}"/>
              </a:ext>
            </a:extLst>
          </p:cNvPr>
          <p:cNvSpPr>
            <a:spLocks noGrp="1"/>
          </p:cNvSpPr>
          <p:nvPr>
            <p:ph type="body" sz="quarter" idx="38" hasCustomPrompt="1"/>
          </p:nvPr>
        </p:nvSpPr>
        <p:spPr>
          <a:xfrm>
            <a:off x="9026402" y="4730351"/>
            <a:ext cx="2423839" cy="1333890"/>
          </a:xfrm>
        </p:spPr>
        <p:txBody>
          <a:bodyPr anchor="t">
            <a:noAutofit/>
          </a:bodyPr>
          <a:lstStyle>
            <a:lvl1pPr marL="0" indent="0" algn="ctr">
              <a:lnSpc>
                <a:spcPct val="150000"/>
              </a:lnSpc>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fermentum, </a:t>
            </a:r>
            <a:r>
              <a:rPr lang="en-US" err="1"/>
              <a:t>turpis</a:t>
            </a:r>
            <a:r>
              <a:rPr lang="en-US"/>
              <a:t> </a:t>
            </a:r>
            <a:r>
              <a:rPr lang="en-US" err="1"/>
              <a:t>nec</a:t>
            </a:r>
            <a:r>
              <a:rPr lang="en-US"/>
              <a:t>.</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056F86DB-78DF-EB43-A6BE-40415A3A0052}" type="slidenum">
              <a:rPr lang="en-US" smtClean="0"/>
              <a:pPr/>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6" name="Rectangle 25">
            <a:extLst>
              <a:ext uri="{FF2B5EF4-FFF2-40B4-BE49-F238E27FC236}">
                <a16:creationId xmlns:a16="http://schemas.microsoft.com/office/drawing/2014/main" id="{EEEE3EBE-0A2A-3C4B-BE4E-8F881671DBC0}"/>
              </a:ext>
            </a:extLst>
          </p:cNvPr>
          <p:cNvSpPr/>
          <p:nvPr/>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FDCC37A0-8967-3647-BA4A-2371275A98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22" name="Rectangle 21">
            <a:extLst>
              <a:ext uri="{FF2B5EF4-FFF2-40B4-BE49-F238E27FC236}">
                <a16:creationId xmlns:a16="http://schemas.microsoft.com/office/drawing/2014/main" id="{52BF3A31-74D4-4F2E-9111-8A841313A604}"/>
              </a:ext>
            </a:extLst>
          </p:cNvPr>
          <p:cNvSpPr/>
          <p:nvPr userDrawn="1"/>
        </p:nvSpPr>
        <p:spPr>
          <a:xfrm>
            <a:off x="-5311" y="6730048"/>
            <a:ext cx="12200696" cy="12795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FC5C456-3B51-4B59-9054-C05B95B1F7D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106530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Text and image 50/5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9D1879-DC85-E24E-94AE-DE4D5B3F04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70321" y="0"/>
            <a:ext cx="5821679" cy="6858000"/>
          </a:xfrm>
          <a:prstGeom prst="rect">
            <a:avLst/>
          </a:prstGeom>
        </p:spPr>
      </p:pic>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5362951" cy="764390"/>
          </a:xfrm>
        </p:spPr>
        <p:txBody>
          <a:bodyPr anchor="b">
            <a:normAutofit/>
          </a:bodyPr>
          <a:lstStyle>
            <a:lvl1pPr algn="l">
              <a:defRPr sz="4000" b="0" i="0">
                <a:solidFill>
                  <a:srgbClr val="008AD9"/>
                </a:solidFill>
                <a:latin typeface="Arial" panose="020B0604020202020204" pitchFamily="34" charset="0"/>
                <a:cs typeface="Arial" panose="020B0604020202020204" pitchFamily="34" charset="0"/>
              </a:defRPr>
            </a:lvl1pPr>
          </a:lstStyle>
          <a:p>
            <a:r>
              <a:rPr lang="en-US"/>
              <a:t>Placeholder for Title</a:t>
            </a:r>
          </a:p>
        </p:txBody>
      </p:sp>
      <p:cxnSp>
        <p:nvCxnSpPr>
          <p:cNvPr id="11" name="Straight Connector 10">
            <a:extLst>
              <a:ext uri="{FF2B5EF4-FFF2-40B4-BE49-F238E27FC236}">
                <a16:creationId xmlns:a16="http://schemas.microsoft.com/office/drawing/2014/main" id="{02EA0441-9B99-8947-BF7A-92443D023F69}"/>
              </a:ext>
            </a:extLst>
          </p:cNvPr>
          <p:cNvCxnSpPr>
            <a:cxnSpLocks/>
          </p:cNvCxnSpPr>
          <p:nvPr/>
        </p:nvCxnSpPr>
        <p:spPr>
          <a:xfrm>
            <a:off x="603284" y="6227596"/>
            <a:ext cx="57670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CDB16D-CF67-2D44-A18E-A048317E0D9F}"/>
              </a:ext>
            </a:extLst>
          </p:cNvPr>
          <p:cNvSpPr/>
          <p:nvPr/>
        </p:nvSpPr>
        <p:spPr>
          <a:xfrm rot="5400000">
            <a:off x="7539942" y="2205941"/>
            <a:ext cx="6858000" cy="2446117"/>
          </a:xfrm>
          <a:prstGeom prst="rect">
            <a:avLst/>
          </a:prstGeom>
          <a:gradFill>
            <a:gsLst>
              <a:gs pos="0">
                <a:srgbClr val="FF8E00"/>
              </a:gs>
              <a:gs pos="100000">
                <a:srgbClr val="FF8E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pic>
        <p:nvPicPr>
          <p:cNvPr id="12" name="Picture 11">
            <a:extLst>
              <a:ext uri="{FF2B5EF4-FFF2-40B4-BE49-F238E27FC236}">
                <a16:creationId xmlns:a16="http://schemas.microsoft.com/office/drawing/2014/main" id="{51C61A49-0C3F-D549-8EAE-C7FA9AAF1B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
        <p:nvSpPr>
          <p:cNvPr id="15" name="Picture Placeholder 6">
            <a:extLst>
              <a:ext uri="{FF2B5EF4-FFF2-40B4-BE49-F238E27FC236}">
                <a16:creationId xmlns:a16="http://schemas.microsoft.com/office/drawing/2014/main" id="{11740ED6-73DA-C14A-89B8-C892CA7AA7E9}"/>
              </a:ext>
            </a:extLst>
          </p:cNvPr>
          <p:cNvSpPr>
            <a:spLocks noGrp="1"/>
          </p:cNvSpPr>
          <p:nvPr>
            <p:ph type="pic" sz="quarter" idx="11"/>
          </p:nvPr>
        </p:nvSpPr>
        <p:spPr>
          <a:xfrm>
            <a:off x="6370321" y="-2"/>
            <a:ext cx="5821680" cy="6878232"/>
          </a:xfrm>
        </p:spPr>
        <p:txBody>
          <a:bodyPr/>
          <a:lstStyle>
            <a:lvl1pPr marL="0" indent="0">
              <a:buNone/>
              <a:defRPr>
                <a:solidFill>
                  <a:srgbClr val="008AD9"/>
                </a:solidFill>
              </a:defRPr>
            </a:lvl1pPr>
          </a:lstStyle>
          <a:p>
            <a:r>
              <a:rPr lang="en-US" dirty="0"/>
              <a:t>Click icon to add picture</a:t>
            </a:r>
          </a:p>
        </p:txBody>
      </p:sp>
      <p:sp>
        <p:nvSpPr>
          <p:cNvPr id="17" name="Text Placeholder 2">
            <a:extLst>
              <a:ext uri="{FF2B5EF4-FFF2-40B4-BE49-F238E27FC236}">
                <a16:creationId xmlns:a16="http://schemas.microsoft.com/office/drawing/2014/main" id="{7FDC31E8-1B85-E54A-846A-B981CD3606F3}"/>
              </a:ext>
            </a:extLst>
          </p:cNvPr>
          <p:cNvSpPr>
            <a:spLocks noGrp="1"/>
          </p:cNvSpPr>
          <p:nvPr>
            <p:ph idx="1"/>
          </p:nvPr>
        </p:nvSpPr>
        <p:spPr>
          <a:xfrm>
            <a:off x="603283" y="1511343"/>
            <a:ext cx="5362951" cy="4503650"/>
          </a:xfrm>
          <a:prstGeom prst="rect">
            <a:avLst/>
          </a:prstGeom>
        </p:spPr>
        <p:txBody>
          <a:bodyPr vert="horz" lIns="91440" tIns="45720" rIns="91440" bIns="45720" rtlCol="0">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5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4 column with photos">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69BEEA7-F88D-4847-BB1A-3E6E13B9C13B}"/>
              </a:ext>
            </a:extLst>
          </p:cNvPr>
          <p:cNvSpPr/>
          <p:nvPr/>
        </p:nvSpPr>
        <p:spPr>
          <a:xfrm>
            <a:off x="6096000" y="1371598"/>
            <a:ext cx="3047998" cy="5486402"/>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7C179EF3-84AF-4B42-A726-322932765E3F}"/>
              </a:ext>
            </a:extLst>
          </p:cNvPr>
          <p:cNvSpPr/>
          <p:nvPr/>
        </p:nvSpPr>
        <p:spPr>
          <a:xfrm>
            <a:off x="9143998" y="1371598"/>
            <a:ext cx="3048002" cy="5486402"/>
          </a:xfrm>
          <a:prstGeom prst="rect">
            <a:avLst/>
          </a:prstGeom>
          <a:solidFill>
            <a:srgbClr val="063A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25F8BE8-B570-0144-8B8F-B21DC0281A78}"/>
              </a:ext>
            </a:extLst>
          </p:cNvPr>
          <p:cNvSpPr/>
          <p:nvPr/>
        </p:nvSpPr>
        <p:spPr>
          <a:xfrm>
            <a:off x="3047998" y="1371598"/>
            <a:ext cx="3048002" cy="5486402"/>
          </a:xfrm>
          <a:prstGeom prst="rect">
            <a:avLst/>
          </a:prstGeom>
          <a:solidFill>
            <a:srgbClr val="2BA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8DB0E7B-5842-FA41-8B1D-35CB4861B43D}"/>
              </a:ext>
            </a:extLst>
          </p:cNvPr>
          <p:cNvSpPr/>
          <p:nvPr/>
        </p:nvSpPr>
        <p:spPr>
          <a:xfrm>
            <a:off x="0" y="1371598"/>
            <a:ext cx="3047998" cy="5486402"/>
          </a:xfrm>
          <a:prstGeom prst="rect">
            <a:avLst/>
          </a:prstGeom>
          <a:solidFill>
            <a:srgbClr val="CB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1665C83-97D0-0C43-83AF-B4227D74046E}"/>
              </a:ext>
            </a:extLst>
          </p:cNvPr>
          <p:cNvSpPr>
            <a:spLocks noGrp="1"/>
          </p:cNvSpPr>
          <p:nvPr>
            <p:ph type="pic" sz="quarter" idx="13"/>
          </p:nvPr>
        </p:nvSpPr>
        <p:spPr>
          <a:xfrm>
            <a:off x="795335" y="1777152"/>
            <a:ext cx="1457325" cy="1457325"/>
          </a:xfrm>
        </p:spPr>
        <p:txBody>
          <a:bodyPr>
            <a:normAutofit/>
          </a:bodyPr>
          <a:lstStyle>
            <a:lvl1pPr marL="0" indent="0" algn="ctr">
              <a:buNone/>
              <a:defRPr sz="1200"/>
            </a:lvl1pPr>
          </a:lstStyle>
          <a:p>
            <a:r>
              <a:rPr lang="en-US" dirty="0"/>
              <a:t>Click icon to add picture</a:t>
            </a:r>
          </a:p>
        </p:txBody>
      </p:sp>
      <p:sp>
        <p:nvSpPr>
          <p:cNvPr id="24" name="Picture Placeholder 5">
            <a:extLst>
              <a:ext uri="{FF2B5EF4-FFF2-40B4-BE49-F238E27FC236}">
                <a16:creationId xmlns:a16="http://schemas.microsoft.com/office/drawing/2014/main" id="{0799E9FC-A05C-6C44-BE3B-66A02CA99201}"/>
              </a:ext>
            </a:extLst>
          </p:cNvPr>
          <p:cNvSpPr>
            <a:spLocks noGrp="1"/>
          </p:cNvSpPr>
          <p:nvPr>
            <p:ph type="pic" sz="quarter" idx="14"/>
          </p:nvPr>
        </p:nvSpPr>
        <p:spPr>
          <a:xfrm>
            <a:off x="3843333" y="1777152"/>
            <a:ext cx="1457325" cy="1457325"/>
          </a:xfrm>
        </p:spPr>
        <p:txBody>
          <a:bodyPr>
            <a:normAutofit/>
          </a:bodyPr>
          <a:lstStyle>
            <a:lvl1pPr marL="0" indent="0" algn="ctr">
              <a:buNone/>
              <a:defRPr sz="1200"/>
            </a:lvl1pPr>
          </a:lstStyle>
          <a:p>
            <a:r>
              <a:rPr lang="en-US" dirty="0"/>
              <a:t>Click icon to add picture</a:t>
            </a:r>
          </a:p>
        </p:txBody>
      </p:sp>
      <p:sp>
        <p:nvSpPr>
          <p:cNvPr id="31" name="Picture Placeholder 5">
            <a:extLst>
              <a:ext uri="{FF2B5EF4-FFF2-40B4-BE49-F238E27FC236}">
                <a16:creationId xmlns:a16="http://schemas.microsoft.com/office/drawing/2014/main" id="{805D4820-A688-6749-9C3D-C6786E4C7408}"/>
              </a:ext>
            </a:extLst>
          </p:cNvPr>
          <p:cNvSpPr>
            <a:spLocks noGrp="1"/>
          </p:cNvSpPr>
          <p:nvPr>
            <p:ph type="pic" sz="quarter" idx="15"/>
          </p:nvPr>
        </p:nvSpPr>
        <p:spPr>
          <a:xfrm>
            <a:off x="6891336" y="1777695"/>
            <a:ext cx="1457325" cy="1457325"/>
          </a:xfrm>
        </p:spPr>
        <p:txBody>
          <a:bodyPr>
            <a:normAutofit/>
          </a:bodyPr>
          <a:lstStyle>
            <a:lvl1pPr marL="0" indent="0" algn="ctr">
              <a:buNone/>
              <a:defRPr sz="1200"/>
            </a:lvl1pPr>
          </a:lstStyle>
          <a:p>
            <a:r>
              <a:rPr lang="en-US" dirty="0"/>
              <a:t>Click icon to add picture</a:t>
            </a:r>
          </a:p>
        </p:txBody>
      </p:sp>
      <p:sp>
        <p:nvSpPr>
          <p:cNvPr id="32" name="Picture Placeholder 5">
            <a:extLst>
              <a:ext uri="{FF2B5EF4-FFF2-40B4-BE49-F238E27FC236}">
                <a16:creationId xmlns:a16="http://schemas.microsoft.com/office/drawing/2014/main" id="{3790F16E-7C63-6246-9C3B-C5AAB857593E}"/>
              </a:ext>
            </a:extLst>
          </p:cNvPr>
          <p:cNvSpPr>
            <a:spLocks noGrp="1"/>
          </p:cNvSpPr>
          <p:nvPr>
            <p:ph type="pic" sz="quarter" idx="16"/>
          </p:nvPr>
        </p:nvSpPr>
        <p:spPr>
          <a:xfrm>
            <a:off x="9939336" y="1777695"/>
            <a:ext cx="1457325" cy="1457325"/>
          </a:xfrm>
        </p:spPr>
        <p:txBody>
          <a:bodyPr>
            <a:normAutofit/>
          </a:bodyPr>
          <a:lstStyle>
            <a:lvl1pPr marL="0" indent="0" algn="ctr">
              <a:buNone/>
              <a:defRPr sz="1200"/>
            </a:lvl1pPr>
          </a:lstStyle>
          <a:p>
            <a:r>
              <a:rPr lang="en-US" dirty="0"/>
              <a:t>Click icon to add picture</a:t>
            </a:r>
          </a:p>
        </p:txBody>
      </p:sp>
      <p:sp>
        <p:nvSpPr>
          <p:cNvPr id="11" name="Text Placeholder 10">
            <a:extLst>
              <a:ext uri="{FF2B5EF4-FFF2-40B4-BE49-F238E27FC236}">
                <a16:creationId xmlns:a16="http://schemas.microsoft.com/office/drawing/2014/main" id="{76150D9E-A75B-064F-B712-737997CDDD64}"/>
              </a:ext>
            </a:extLst>
          </p:cNvPr>
          <p:cNvSpPr>
            <a:spLocks noGrp="1"/>
          </p:cNvSpPr>
          <p:nvPr>
            <p:ph type="body" sz="quarter" idx="17" hasCustomPrompt="1"/>
          </p:nvPr>
        </p:nvSpPr>
        <p:spPr>
          <a:xfrm>
            <a:off x="471384" y="3373389"/>
            <a:ext cx="2105226" cy="444500"/>
          </a:xfrm>
        </p:spPr>
        <p:txBody>
          <a:bodyPr anchor="ctr">
            <a:noAutofit/>
          </a:bodyPr>
          <a:lstStyle>
            <a:lvl1pPr marL="0" indent="0" algn="l">
              <a:buNone/>
              <a:defRPr sz="1400" b="1" i="0">
                <a:solidFill>
                  <a:srgbClr val="063A79"/>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0">
            <a:extLst>
              <a:ext uri="{FF2B5EF4-FFF2-40B4-BE49-F238E27FC236}">
                <a16:creationId xmlns:a16="http://schemas.microsoft.com/office/drawing/2014/main" id="{0AFD4B06-5326-7A44-9F39-8C875D89691D}"/>
              </a:ext>
            </a:extLst>
          </p:cNvPr>
          <p:cNvSpPr>
            <a:spLocks noGrp="1"/>
          </p:cNvSpPr>
          <p:nvPr>
            <p:ph type="body" sz="quarter" idx="20" hasCustomPrompt="1"/>
          </p:nvPr>
        </p:nvSpPr>
        <p:spPr>
          <a:xfrm>
            <a:off x="3515526"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8" name="Text Placeholder 10">
            <a:extLst>
              <a:ext uri="{FF2B5EF4-FFF2-40B4-BE49-F238E27FC236}">
                <a16:creationId xmlns:a16="http://schemas.microsoft.com/office/drawing/2014/main" id="{8FA7B988-D2A9-A440-A8D1-A8D508F803C6}"/>
              </a:ext>
            </a:extLst>
          </p:cNvPr>
          <p:cNvSpPr>
            <a:spLocks noGrp="1"/>
          </p:cNvSpPr>
          <p:nvPr>
            <p:ph type="body" sz="quarter" idx="23" hasCustomPrompt="1"/>
          </p:nvPr>
        </p:nvSpPr>
        <p:spPr>
          <a:xfrm>
            <a:off x="6571242"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1" name="Text Placeholder 10">
            <a:extLst>
              <a:ext uri="{FF2B5EF4-FFF2-40B4-BE49-F238E27FC236}">
                <a16:creationId xmlns:a16="http://schemas.microsoft.com/office/drawing/2014/main" id="{A8BAF580-D939-5041-9C85-EA20C29D2525}"/>
              </a:ext>
            </a:extLst>
          </p:cNvPr>
          <p:cNvSpPr>
            <a:spLocks noGrp="1"/>
          </p:cNvSpPr>
          <p:nvPr>
            <p:ph type="body" sz="quarter" idx="26" hasCustomPrompt="1"/>
          </p:nvPr>
        </p:nvSpPr>
        <p:spPr>
          <a:xfrm>
            <a:off x="9603809" y="3373389"/>
            <a:ext cx="2105226" cy="444500"/>
          </a:xfrm>
        </p:spPr>
        <p:txBody>
          <a:bodyPr anchor="ctr">
            <a:noAutofit/>
          </a:bodyPr>
          <a:lstStyle>
            <a:lvl1pPr marL="0" indent="0" algn="l">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13" name="Text Placeholder 12">
            <a:extLst>
              <a:ext uri="{FF2B5EF4-FFF2-40B4-BE49-F238E27FC236}">
                <a16:creationId xmlns:a16="http://schemas.microsoft.com/office/drawing/2014/main" id="{28071E61-2338-1846-864F-D7E03800ECF5}"/>
              </a:ext>
            </a:extLst>
          </p:cNvPr>
          <p:cNvSpPr>
            <a:spLocks noGrp="1"/>
          </p:cNvSpPr>
          <p:nvPr>
            <p:ph type="body" sz="quarter" idx="28" hasCustomPrompt="1"/>
          </p:nvPr>
        </p:nvSpPr>
        <p:spPr>
          <a:xfrm>
            <a:off x="3508375"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2">
            <a:extLst>
              <a:ext uri="{FF2B5EF4-FFF2-40B4-BE49-F238E27FC236}">
                <a16:creationId xmlns:a16="http://schemas.microsoft.com/office/drawing/2014/main" id="{3C2A9807-1103-5743-98F2-E315DD4C3F0A}"/>
              </a:ext>
            </a:extLst>
          </p:cNvPr>
          <p:cNvSpPr>
            <a:spLocks noGrp="1"/>
          </p:cNvSpPr>
          <p:nvPr>
            <p:ph type="body" sz="quarter" idx="29" hasCustomPrompt="1"/>
          </p:nvPr>
        </p:nvSpPr>
        <p:spPr>
          <a:xfrm>
            <a:off x="6575666"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4" name="Text Placeholder 12">
            <a:extLst>
              <a:ext uri="{FF2B5EF4-FFF2-40B4-BE49-F238E27FC236}">
                <a16:creationId xmlns:a16="http://schemas.microsoft.com/office/drawing/2014/main" id="{6CC1885B-4A25-8F4B-8861-432FEC9BB513}"/>
              </a:ext>
            </a:extLst>
          </p:cNvPr>
          <p:cNvSpPr>
            <a:spLocks noGrp="1"/>
          </p:cNvSpPr>
          <p:nvPr>
            <p:ph type="body" sz="quarter" idx="30" hasCustomPrompt="1"/>
          </p:nvPr>
        </p:nvSpPr>
        <p:spPr>
          <a:xfrm>
            <a:off x="9603809" y="3902336"/>
            <a:ext cx="2105025" cy="2098074"/>
          </a:xfrm>
        </p:spPr>
        <p:txBody>
          <a:bodyPr>
            <a:noAutofit/>
          </a:bodyPr>
          <a:lstStyle>
            <a:lvl1pPr marL="0" indent="0">
              <a:lnSpc>
                <a:spcPct val="10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21" name="Text Placeholder 12">
            <a:extLst>
              <a:ext uri="{FF2B5EF4-FFF2-40B4-BE49-F238E27FC236}">
                <a16:creationId xmlns:a16="http://schemas.microsoft.com/office/drawing/2014/main" id="{C44D44F7-AFA3-864A-9589-46BFC9ADFC20}"/>
              </a:ext>
            </a:extLst>
          </p:cNvPr>
          <p:cNvSpPr>
            <a:spLocks noGrp="1"/>
          </p:cNvSpPr>
          <p:nvPr>
            <p:ph type="body" sz="quarter" idx="31" hasCustomPrompt="1"/>
          </p:nvPr>
        </p:nvSpPr>
        <p:spPr>
          <a:xfrm>
            <a:off x="475445" y="3902336"/>
            <a:ext cx="2105025" cy="2098074"/>
          </a:xfrm>
        </p:spPr>
        <p:txBody>
          <a:bodyPr>
            <a:noAutofit/>
          </a:bodyPr>
          <a:lstStyle>
            <a:lvl1pPr marL="0" indent="0">
              <a:lnSpc>
                <a:spcPct val="100000"/>
              </a:lnSpc>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pic>
        <p:nvPicPr>
          <p:cNvPr id="22" name="Picture 21">
            <a:extLst>
              <a:ext uri="{FF2B5EF4-FFF2-40B4-BE49-F238E27FC236}">
                <a16:creationId xmlns:a16="http://schemas.microsoft.com/office/drawing/2014/main" id="{AEE1E807-8189-8C42-A115-CA17E5A5CE3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8723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4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grpSp>
        <p:nvGrpSpPr>
          <p:cNvPr id="27" name="Group 26">
            <a:extLst>
              <a:ext uri="{FF2B5EF4-FFF2-40B4-BE49-F238E27FC236}">
                <a16:creationId xmlns:a16="http://schemas.microsoft.com/office/drawing/2014/main" id="{8978E3E8-0D34-304C-950C-06B614A93EF1}"/>
              </a:ext>
            </a:extLst>
          </p:cNvPr>
          <p:cNvGrpSpPr/>
          <p:nvPr/>
        </p:nvGrpSpPr>
        <p:grpSpPr>
          <a:xfrm>
            <a:off x="1849464" y="3215898"/>
            <a:ext cx="8493072" cy="147234"/>
            <a:chOff x="2031569" y="3215898"/>
            <a:chExt cx="8493072" cy="147234"/>
          </a:xfrm>
        </p:grpSpPr>
        <p:sp>
          <p:nvSpPr>
            <p:cNvPr id="11" name="Oval 10">
              <a:extLst>
                <a:ext uri="{FF2B5EF4-FFF2-40B4-BE49-F238E27FC236}">
                  <a16:creationId xmlns:a16="http://schemas.microsoft.com/office/drawing/2014/main" id="{5072EA01-3444-924E-9E7D-B16D0A165346}"/>
                </a:ext>
              </a:extLst>
            </p:cNvPr>
            <p:cNvSpPr/>
            <p:nvPr/>
          </p:nvSpPr>
          <p:spPr>
            <a:xfrm>
              <a:off x="20315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6BB9556-972B-4645-86AC-9D5DE78E1F30}"/>
                </a:ext>
              </a:extLst>
            </p:cNvPr>
            <p:cNvSpPr/>
            <p:nvPr/>
          </p:nvSpPr>
          <p:spPr>
            <a:xfrm>
              <a:off x="4813515"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6E076C-3BDE-EE45-93D3-4E07B6D76235}"/>
                </a:ext>
              </a:extLst>
            </p:cNvPr>
            <p:cNvSpPr/>
            <p:nvPr/>
          </p:nvSpPr>
          <p:spPr>
            <a:xfrm>
              <a:off x="7595461"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377407"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276F8E92-BADB-5848-8674-01593FE168A0}"/>
                </a:ext>
              </a:extLst>
            </p:cNvPr>
            <p:cNvCxnSpPr>
              <a:cxnSpLocks/>
              <a:stCxn id="11" idx="6"/>
              <a:endCxn id="12" idx="2"/>
            </p:cNvCxnSpPr>
            <p:nvPr/>
          </p:nvCxnSpPr>
          <p:spPr>
            <a:xfrm>
              <a:off x="2178803"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8F2CDD-1C96-EE47-8383-30F5AC4F4143}"/>
                </a:ext>
              </a:extLst>
            </p:cNvPr>
            <p:cNvCxnSpPr>
              <a:cxnSpLocks/>
              <a:endCxn id="13" idx="2"/>
            </p:cNvCxnSpPr>
            <p:nvPr/>
          </p:nvCxnSpPr>
          <p:spPr>
            <a:xfrm>
              <a:off x="4960749"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0AEB71-D55C-3C4D-B1DB-10187FE70E10}"/>
                </a:ext>
              </a:extLst>
            </p:cNvPr>
            <p:cNvCxnSpPr>
              <a:cxnSpLocks/>
              <a:endCxn id="14" idx="2"/>
            </p:cNvCxnSpPr>
            <p:nvPr/>
          </p:nvCxnSpPr>
          <p:spPr>
            <a:xfrm>
              <a:off x="7742695" y="3289515"/>
              <a:ext cx="2634712"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gr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3466364"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3466482"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7" name="Text Placeholder 10">
            <a:extLst>
              <a:ext uri="{FF2B5EF4-FFF2-40B4-BE49-F238E27FC236}">
                <a16:creationId xmlns:a16="http://schemas.microsoft.com/office/drawing/2014/main" id="{98A47B58-E53F-CC40-989E-CBBE226D633D}"/>
              </a:ext>
            </a:extLst>
          </p:cNvPr>
          <p:cNvSpPr>
            <a:spLocks noGrp="1"/>
          </p:cNvSpPr>
          <p:nvPr>
            <p:ph type="body" sz="quarter" idx="31" hasCustomPrompt="1"/>
          </p:nvPr>
        </p:nvSpPr>
        <p:spPr>
          <a:xfrm>
            <a:off x="6246017"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8" name="Text Placeholder 12">
            <a:extLst>
              <a:ext uri="{FF2B5EF4-FFF2-40B4-BE49-F238E27FC236}">
                <a16:creationId xmlns:a16="http://schemas.microsoft.com/office/drawing/2014/main" id="{43B41A87-FF30-2E46-A760-2165733237F1}"/>
              </a:ext>
            </a:extLst>
          </p:cNvPr>
          <p:cNvSpPr>
            <a:spLocks noGrp="1"/>
          </p:cNvSpPr>
          <p:nvPr>
            <p:ph type="body" sz="quarter" idx="32" hasCustomPrompt="1"/>
          </p:nvPr>
        </p:nvSpPr>
        <p:spPr>
          <a:xfrm>
            <a:off x="6246135"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4408361" y="1781201"/>
            <a:ext cx="600846" cy="600846"/>
          </a:xfrm>
        </p:spPr>
        <p:txBody>
          <a:bodyPr>
            <a:normAutofit/>
          </a:bodyPr>
          <a:lstStyle>
            <a:lvl1pPr marL="0" indent="0" algn="ctr">
              <a:buNone/>
              <a:defRPr sz="1200"/>
            </a:lvl1pPr>
          </a:lstStyle>
          <a:p>
            <a:r>
              <a:rPr lang="en-US" dirty="0"/>
              <a:t>Icon</a:t>
            </a:r>
          </a:p>
        </p:txBody>
      </p:sp>
      <p:sp>
        <p:nvSpPr>
          <p:cNvPr id="56" name="Picture Placeholder 5">
            <a:extLst>
              <a:ext uri="{FF2B5EF4-FFF2-40B4-BE49-F238E27FC236}">
                <a16:creationId xmlns:a16="http://schemas.microsoft.com/office/drawing/2014/main" id="{0DBD0AD9-4545-FA4A-A851-D64D4858966D}"/>
              </a:ext>
            </a:extLst>
          </p:cNvPr>
          <p:cNvSpPr>
            <a:spLocks noGrp="1"/>
          </p:cNvSpPr>
          <p:nvPr>
            <p:ph type="pic" sz="quarter" idx="36" hasCustomPrompt="1"/>
          </p:nvPr>
        </p:nvSpPr>
        <p:spPr>
          <a:xfrm>
            <a:off x="7188014" y="179564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pic>
        <p:nvPicPr>
          <p:cNvPr id="58" name="Picture 57">
            <a:extLst>
              <a:ext uri="{FF2B5EF4-FFF2-40B4-BE49-F238E27FC236}">
                <a16:creationId xmlns:a16="http://schemas.microsoft.com/office/drawing/2014/main" id="{E4481B81-EAB6-204B-A2BB-2BA3300798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26921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3 column timeline">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sp>
        <p:nvSpPr>
          <p:cNvPr id="11" name="Oval 10">
            <a:extLst>
              <a:ext uri="{FF2B5EF4-FFF2-40B4-BE49-F238E27FC236}">
                <a16:creationId xmlns:a16="http://schemas.microsoft.com/office/drawing/2014/main" id="{5072EA01-3444-924E-9E7D-B16D0A165346}"/>
              </a:ext>
            </a:extLst>
          </p:cNvPr>
          <p:cNvSpPr/>
          <p:nvPr/>
        </p:nvSpPr>
        <p:spPr>
          <a:xfrm>
            <a:off x="1849464"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93E6241-90EB-C245-8128-D22EC5B2BA48}"/>
              </a:ext>
            </a:extLst>
          </p:cNvPr>
          <p:cNvSpPr/>
          <p:nvPr/>
        </p:nvSpPr>
        <p:spPr>
          <a:xfrm>
            <a:off x="10195302"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10">
            <a:extLst>
              <a:ext uri="{FF2B5EF4-FFF2-40B4-BE49-F238E27FC236}">
                <a16:creationId xmlns:a16="http://schemas.microsoft.com/office/drawing/2014/main" id="{3C2D23A5-B360-734D-9032-F02137CAD252}"/>
              </a:ext>
            </a:extLst>
          </p:cNvPr>
          <p:cNvSpPr>
            <a:spLocks noGrp="1"/>
          </p:cNvSpPr>
          <p:nvPr>
            <p:ph type="body" sz="quarter" idx="20" hasCustomPrompt="1"/>
          </p:nvPr>
        </p:nvSpPr>
        <p:spPr>
          <a:xfrm>
            <a:off x="673511"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35" name="Text Placeholder 12">
            <a:extLst>
              <a:ext uri="{FF2B5EF4-FFF2-40B4-BE49-F238E27FC236}">
                <a16:creationId xmlns:a16="http://schemas.microsoft.com/office/drawing/2014/main" id="{B0E0321D-6510-3E40-8300-2A172756AECE}"/>
              </a:ext>
            </a:extLst>
          </p:cNvPr>
          <p:cNvSpPr>
            <a:spLocks noGrp="1"/>
          </p:cNvSpPr>
          <p:nvPr>
            <p:ph type="body" sz="quarter" idx="28" hasCustomPrompt="1"/>
          </p:nvPr>
        </p:nvSpPr>
        <p:spPr>
          <a:xfrm>
            <a:off x="673629"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3" name="Text Placeholder 10">
            <a:extLst>
              <a:ext uri="{FF2B5EF4-FFF2-40B4-BE49-F238E27FC236}">
                <a16:creationId xmlns:a16="http://schemas.microsoft.com/office/drawing/2014/main" id="{2BCC76BC-7996-944A-AAFE-38F3245087B3}"/>
              </a:ext>
            </a:extLst>
          </p:cNvPr>
          <p:cNvSpPr>
            <a:spLocks noGrp="1"/>
          </p:cNvSpPr>
          <p:nvPr>
            <p:ph type="body" sz="quarter" idx="29" hasCustomPrompt="1"/>
          </p:nvPr>
        </p:nvSpPr>
        <p:spPr>
          <a:xfrm>
            <a:off x="4706169" y="2566700"/>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44" name="Text Placeholder 12">
            <a:extLst>
              <a:ext uri="{FF2B5EF4-FFF2-40B4-BE49-F238E27FC236}">
                <a16:creationId xmlns:a16="http://schemas.microsoft.com/office/drawing/2014/main" id="{04688541-E83A-7549-A1F6-B1AE10BDCD4E}"/>
              </a:ext>
            </a:extLst>
          </p:cNvPr>
          <p:cNvSpPr>
            <a:spLocks noGrp="1"/>
          </p:cNvSpPr>
          <p:nvPr>
            <p:ph type="body" sz="quarter" idx="30" hasCustomPrompt="1"/>
          </p:nvPr>
        </p:nvSpPr>
        <p:spPr>
          <a:xfrm>
            <a:off x="4706287" y="3695153"/>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49" name="Text Placeholder 10">
            <a:extLst>
              <a:ext uri="{FF2B5EF4-FFF2-40B4-BE49-F238E27FC236}">
                <a16:creationId xmlns:a16="http://schemas.microsoft.com/office/drawing/2014/main" id="{49F336B5-AE8F-5E4E-A3C2-D60C7026E1B8}"/>
              </a:ext>
            </a:extLst>
          </p:cNvPr>
          <p:cNvSpPr>
            <a:spLocks noGrp="1"/>
          </p:cNvSpPr>
          <p:nvPr>
            <p:ph type="body" sz="quarter" idx="33" hasCustomPrompt="1"/>
          </p:nvPr>
        </p:nvSpPr>
        <p:spPr>
          <a:xfrm>
            <a:off x="9009374" y="2558295"/>
            <a:ext cx="2484841" cy="444500"/>
          </a:xfrm>
        </p:spPr>
        <p:txBody>
          <a:bodyPr anchor="ctr">
            <a:noAutofit/>
          </a:bodyPr>
          <a:lstStyle>
            <a:lvl1pPr marL="0" indent="0" algn="ctr">
              <a:buNone/>
              <a:defRPr sz="1400" b="1" i="0">
                <a:solidFill>
                  <a:schemeClr val="bg1"/>
                </a:solidFill>
                <a:latin typeface="Arial" panose="020B0604020202020204" pitchFamily="34" charset="0"/>
                <a:cs typeface="Arial" panose="020B060402020202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Title Placeholder</a:t>
            </a:r>
          </a:p>
        </p:txBody>
      </p:sp>
      <p:sp>
        <p:nvSpPr>
          <p:cNvPr id="50" name="Text Placeholder 12">
            <a:extLst>
              <a:ext uri="{FF2B5EF4-FFF2-40B4-BE49-F238E27FC236}">
                <a16:creationId xmlns:a16="http://schemas.microsoft.com/office/drawing/2014/main" id="{8F3A880F-16DC-254F-8C33-8454FC3E98B8}"/>
              </a:ext>
            </a:extLst>
          </p:cNvPr>
          <p:cNvSpPr>
            <a:spLocks noGrp="1"/>
          </p:cNvSpPr>
          <p:nvPr>
            <p:ph type="body" sz="quarter" idx="34" hasCustomPrompt="1"/>
          </p:nvPr>
        </p:nvSpPr>
        <p:spPr>
          <a:xfrm>
            <a:off x="9009492" y="3686748"/>
            <a:ext cx="2484604" cy="2305259"/>
          </a:xfrm>
        </p:spPr>
        <p:txBody>
          <a:bodyPr>
            <a:noAutofit/>
          </a:bodyPr>
          <a:lstStyle>
            <a:lvl1pPr marL="0" indent="0" algn="ctr">
              <a:lnSpc>
                <a:spcPct val="150000"/>
              </a:lnSpc>
              <a:buNone/>
              <a:defRPr sz="1400" b="0" i="0">
                <a:solidFill>
                  <a:schemeClr val="bg1"/>
                </a:solidFill>
                <a:latin typeface="Arial" panose="020B0604020202020204" pitchFamily="34" charset="0"/>
                <a:cs typeface="Arial" panose="020B0604020202020204" pitchFamily="34" charset="0"/>
              </a:defRPr>
            </a:lvl1pPr>
            <a:lvl2pPr marL="457200" indent="0">
              <a:buNone/>
              <a:defRPr sz="1200" b="0" i="0">
                <a:solidFill>
                  <a:schemeClr val="bg1"/>
                </a:solidFill>
                <a:latin typeface="Poppins Light" pitchFamily="2" charset="77"/>
                <a:cs typeface="Poppins Light" pitchFamily="2" charset="77"/>
              </a:defRPr>
            </a:lvl2pPr>
            <a:lvl3pPr marL="914400" indent="0">
              <a:buNone/>
              <a:defRPr sz="1200" b="0" i="0">
                <a:solidFill>
                  <a:schemeClr val="bg1"/>
                </a:solidFill>
                <a:latin typeface="Poppins Light" pitchFamily="2" charset="77"/>
                <a:cs typeface="Poppins Light" pitchFamily="2" charset="77"/>
              </a:defRPr>
            </a:lvl3pPr>
            <a:lvl4pPr marL="1371600" indent="0">
              <a:buNone/>
              <a:defRPr sz="1200" b="0" i="0">
                <a:solidFill>
                  <a:schemeClr val="bg1"/>
                </a:solidFill>
                <a:latin typeface="Poppins Light" pitchFamily="2" charset="77"/>
                <a:cs typeface="Poppins Light" pitchFamily="2" charset="77"/>
              </a:defRPr>
            </a:lvl4pPr>
            <a:lvl5pPr marL="1828800" indent="0">
              <a:buNone/>
              <a:defRPr sz="1200" b="0" i="0">
                <a:solidFill>
                  <a:schemeClr val="bg1"/>
                </a:solidFill>
                <a:latin typeface="Poppins Light" pitchFamily="2" charset="77"/>
                <a:cs typeface="Poppins Light" pitchFamily="2" charset="77"/>
              </a:defRPr>
            </a:lvl5pPr>
          </a:lstStyle>
          <a:p>
            <a:pPr lvl="0"/>
            <a:r>
              <a:rPr lang="en-US"/>
              <a:t>Nam </a:t>
            </a:r>
            <a:r>
              <a:rPr lang="en-US" err="1"/>
              <a:t>ut</a:t>
            </a:r>
            <a:r>
              <a:rPr lang="en-US"/>
              <a:t> pharetra ex. </a:t>
            </a:r>
            <a:r>
              <a:rPr lang="en-US" err="1"/>
              <a:t>Prae</a:t>
            </a:r>
            <a:r>
              <a:rPr lang="en-US"/>
              <a:t> </a:t>
            </a:r>
            <a:r>
              <a:rPr lang="en-US" err="1"/>
              <a:t>ent</a:t>
            </a:r>
            <a:r>
              <a:rPr lang="en-US"/>
              <a:t> </a:t>
            </a:r>
            <a:r>
              <a:rPr lang="en-US" err="1"/>
              <a:t>fer</a:t>
            </a:r>
            <a:r>
              <a:rPr lang="en-US"/>
              <a:t> men </a:t>
            </a:r>
            <a:r>
              <a:rPr lang="en-US" err="1"/>
              <a:t>ieb</a:t>
            </a:r>
            <a:r>
              <a:rPr lang="en-US"/>
              <a:t> tum, </a:t>
            </a:r>
            <a:r>
              <a:rPr lang="en-US" err="1"/>
              <a:t>turp</a:t>
            </a:r>
            <a:r>
              <a:rPr lang="en-US"/>
              <a:t> is </a:t>
            </a:r>
            <a:r>
              <a:rPr lang="en-US" err="1"/>
              <a:t>nec</a:t>
            </a:r>
            <a:r>
              <a:rPr lang="en-US"/>
              <a:t>. Nam </a:t>
            </a:r>
            <a:r>
              <a:rPr lang="en-US" err="1"/>
              <a:t>ut</a:t>
            </a:r>
            <a:r>
              <a:rPr lang="en-US"/>
              <a:t> pharetra exe. Pre fermentum, </a:t>
            </a:r>
            <a:r>
              <a:rPr lang="en-US" err="1"/>
              <a:t>turp</a:t>
            </a:r>
            <a:r>
              <a:rPr lang="en-US"/>
              <a:t> is </a:t>
            </a:r>
            <a:r>
              <a:rPr lang="en-US" err="1"/>
              <a:t>nec</a:t>
            </a:r>
            <a:r>
              <a:rPr lang="en-US"/>
              <a:t>. Nam pharetra ex. </a:t>
            </a:r>
            <a:r>
              <a:rPr lang="en-US" err="1"/>
              <a:t>Praes</a:t>
            </a:r>
            <a:r>
              <a:rPr lang="en-US"/>
              <a:t> </a:t>
            </a:r>
            <a:r>
              <a:rPr lang="en-US" err="1"/>
              <a:t>ent</a:t>
            </a:r>
            <a:r>
              <a:rPr lang="en-US"/>
              <a:t> </a:t>
            </a:r>
            <a:r>
              <a:rPr lang="en-US" err="1"/>
              <a:t>fermen</a:t>
            </a:r>
            <a:r>
              <a:rPr lang="en-US"/>
              <a:t> tum.</a:t>
            </a:r>
          </a:p>
        </p:txBody>
      </p:sp>
      <p:sp>
        <p:nvSpPr>
          <p:cNvPr id="51" name="Picture Placeholder 5">
            <a:extLst>
              <a:ext uri="{FF2B5EF4-FFF2-40B4-BE49-F238E27FC236}">
                <a16:creationId xmlns:a16="http://schemas.microsoft.com/office/drawing/2014/main" id="{81354197-0888-C645-B726-277934DFD6C5}"/>
              </a:ext>
            </a:extLst>
          </p:cNvPr>
          <p:cNvSpPr>
            <a:spLocks noGrp="1"/>
          </p:cNvSpPr>
          <p:nvPr>
            <p:ph type="pic" sz="quarter" idx="13" hasCustomPrompt="1"/>
          </p:nvPr>
        </p:nvSpPr>
        <p:spPr>
          <a:xfrm>
            <a:off x="1615508" y="1781201"/>
            <a:ext cx="600846" cy="600846"/>
          </a:xfrm>
        </p:spPr>
        <p:txBody>
          <a:bodyPr>
            <a:normAutofit/>
          </a:bodyPr>
          <a:lstStyle>
            <a:lvl1pPr marL="0" indent="0" algn="ctr">
              <a:buNone/>
              <a:defRPr sz="1200"/>
            </a:lvl1pPr>
          </a:lstStyle>
          <a:p>
            <a:r>
              <a:rPr lang="en-US" dirty="0"/>
              <a:t>Icon</a:t>
            </a:r>
          </a:p>
        </p:txBody>
      </p:sp>
      <p:sp>
        <p:nvSpPr>
          <p:cNvPr id="55" name="Picture Placeholder 5">
            <a:extLst>
              <a:ext uri="{FF2B5EF4-FFF2-40B4-BE49-F238E27FC236}">
                <a16:creationId xmlns:a16="http://schemas.microsoft.com/office/drawing/2014/main" id="{EE4E3B6E-A016-CD4A-8F33-76D805166984}"/>
              </a:ext>
            </a:extLst>
          </p:cNvPr>
          <p:cNvSpPr>
            <a:spLocks noGrp="1"/>
          </p:cNvSpPr>
          <p:nvPr>
            <p:ph type="pic" sz="quarter" idx="35" hasCustomPrompt="1"/>
          </p:nvPr>
        </p:nvSpPr>
        <p:spPr>
          <a:xfrm>
            <a:off x="5648166" y="1781201"/>
            <a:ext cx="600846" cy="600846"/>
          </a:xfrm>
        </p:spPr>
        <p:txBody>
          <a:bodyPr>
            <a:normAutofit/>
          </a:bodyPr>
          <a:lstStyle>
            <a:lvl1pPr marL="0" indent="0" algn="ctr">
              <a:buNone/>
              <a:defRPr sz="1200"/>
            </a:lvl1pPr>
          </a:lstStyle>
          <a:p>
            <a:r>
              <a:rPr lang="en-US" dirty="0"/>
              <a:t>Icon</a:t>
            </a:r>
          </a:p>
        </p:txBody>
      </p:sp>
      <p:sp>
        <p:nvSpPr>
          <p:cNvPr id="57" name="Picture Placeholder 5">
            <a:extLst>
              <a:ext uri="{FF2B5EF4-FFF2-40B4-BE49-F238E27FC236}">
                <a16:creationId xmlns:a16="http://schemas.microsoft.com/office/drawing/2014/main" id="{C11CEF38-8262-B842-BFBC-F16F1747D524}"/>
              </a:ext>
            </a:extLst>
          </p:cNvPr>
          <p:cNvSpPr>
            <a:spLocks noGrp="1"/>
          </p:cNvSpPr>
          <p:nvPr>
            <p:ph type="pic" sz="quarter" idx="37" hasCustomPrompt="1"/>
          </p:nvPr>
        </p:nvSpPr>
        <p:spPr>
          <a:xfrm>
            <a:off x="9951371" y="1795641"/>
            <a:ext cx="600846" cy="600846"/>
          </a:xfrm>
        </p:spPr>
        <p:txBody>
          <a:bodyPr>
            <a:normAutofit/>
          </a:bodyPr>
          <a:lstStyle>
            <a:lvl1pPr marL="0" indent="0" algn="ctr">
              <a:buNone/>
              <a:defRPr sz="1200"/>
            </a:lvl1pPr>
          </a:lstStyle>
          <a:p>
            <a:r>
              <a:rPr lang="en-US" dirty="0"/>
              <a:t>Icon</a:t>
            </a:r>
          </a:p>
        </p:txBody>
      </p:sp>
      <p:cxnSp>
        <p:nvCxnSpPr>
          <p:cNvPr id="26" name="Straight Connector 25">
            <a:extLst>
              <a:ext uri="{FF2B5EF4-FFF2-40B4-BE49-F238E27FC236}">
                <a16:creationId xmlns:a16="http://schemas.microsoft.com/office/drawing/2014/main" id="{7F3896D3-ED3D-4B4E-BAB0-3408D27D8F84}"/>
              </a:ext>
            </a:extLst>
          </p:cNvPr>
          <p:cNvCxnSpPr>
            <a:cxnSpLocks/>
          </p:cNvCxnSpPr>
          <p:nvPr/>
        </p:nvCxnSpPr>
        <p:spPr>
          <a:xfrm>
            <a:off x="1996698" y="3289515"/>
            <a:ext cx="8198604" cy="0"/>
          </a:xfrm>
          <a:prstGeom prst="line">
            <a:avLst/>
          </a:prstGeom>
          <a:ln w="12700">
            <a:solidFill>
              <a:srgbClr val="FFD8A5"/>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0881049-F4D5-8E46-B633-870EB22E1F7A}"/>
              </a:ext>
            </a:extLst>
          </p:cNvPr>
          <p:cNvSpPr/>
          <p:nvPr/>
        </p:nvSpPr>
        <p:spPr>
          <a:xfrm>
            <a:off x="5877469" y="3215898"/>
            <a:ext cx="147234" cy="147234"/>
          </a:xfrm>
          <a:prstGeom prst="ellipse">
            <a:avLst/>
          </a:prstGeom>
          <a:solidFill>
            <a:srgbClr val="FDA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5547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A076B-16D9-CD42-B21D-95ED37E47C1E}"/>
              </a:ext>
            </a:extLst>
          </p:cNvPr>
          <p:cNvSpPr/>
          <p:nvPr/>
        </p:nvSpPr>
        <p:spPr>
          <a:xfrm>
            <a:off x="2083034" y="788647"/>
            <a:ext cx="9610202" cy="5405740"/>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A0B0534-9C62-FC49-BFF9-4F75BE4BCBA5}"/>
              </a:ext>
            </a:extLst>
          </p:cNvPr>
          <p:cNvSpPr/>
          <p:nvPr/>
        </p:nvSpPr>
        <p:spPr>
          <a:xfrm>
            <a:off x="498764" y="1224368"/>
            <a:ext cx="10752547" cy="5647046"/>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3565F81-A63B-2145-90B8-40E3D15A631D}"/>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1090" b="34856"/>
          <a:stretch/>
        </p:blipFill>
        <p:spPr>
          <a:xfrm>
            <a:off x="8831968" y="1460690"/>
            <a:ext cx="2332654" cy="5405740"/>
          </a:xfrm>
          <a:prstGeom prst="rect">
            <a:avLst/>
          </a:prstGeom>
        </p:spPr>
      </p:pic>
      <p:sp>
        <p:nvSpPr>
          <p:cNvPr id="17" name="Rectangle 16">
            <a:extLst>
              <a:ext uri="{FF2B5EF4-FFF2-40B4-BE49-F238E27FC236}">
                <a16:creationId xmlns:a16="http://schemas.microsoft.com/office/drawing/2014/main" id="{214B9C34-E092-6B45-A9CD-C6FE2913EBE0}"/>
              </a:ext>
            </a:extLst>
          </p:cNvPr>
          <p:cNvSpPr/>
          <p:nvPr/>
        </p:nvSpPr>
        <p:spPr>
          <a:xfrm rot="5400000" flipV="1">
            <a:off x="-2297781" y="4017860"/>
            <a:ext cx="5641848" cy="54864"/>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1180011" y="2829774"/>
            <a:ext cx="1816625" cy="10398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677884" y="2580756"/>
            <a:ext cx="7264563" cy="1694005"/>
          </a:xfrm>
        </p:spPr>
        <p:txBody>
          <a:bodyPr anchor="b">
            <a:normAutofit/>
          </a:bodyPr>
          <a:lstStyle>
            <a:lvl1pPr marL="0" indent="0">
              <a:buNone/>
              <a:defRPr sz="55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677883" y="4392922"/>
            <a:ext cx="7264565" cy="682800"/>
          </a:xfrm>
        </p:spPr>
        <p:txBody>
          <a:bodyPr>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67788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367123" y="5758667"/>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7056363"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745602" y="5758666"/>
            <a:ext cx="1639651"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pic>
        <p:nvPicPr>
          <p:cNvPr id="28" name="Picture 27">
            <a:extLst>
              <a:ext uri="{FF2B5EF4-FFF2-40B4-BE49-F238E27FC236}">
                <a16:creationId xmlns:a16="http://schemas.microsoft.com/office/drawing/2014/main" id="{E12220B7-5BC2-1243-9002-8FFD46A00E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0011" y="1891436"/>
            <a:ext cx="1816625" cy="665219"/>
          </a:xfrm>
          <a:prstGeom prst="rect">
            <a:avLst/>
          </a:prstGeom>
        </p:spPr>
      </p:pic>
    </p:spTree>
    <p:extLst>
      <p:ext uri="{BB962C8B-B14F-4D97-AF65-F5344CB8AC3E}">
        <p14:creationId xmlns:p14="http://schemas.microsoft.com/office/powerpoint/2010/main" val="3400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Titly only 2">
    <p:bg>
      <p:bgPr>
        <a:solidFill>
          <a:srgbClr val="008AD9"/>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DE95587-79DB-C44A-B29F-2DD586FE517E}"/>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cxnSp>
        <p:nvCxnSpPr>
          <p:cNvPr id="9" name="Straight Connector 8">
            <a:extLst>
              <a:ext uri="{FF2B5EF4-FFF2-40B4-BE49-F238E27FC236}">
                <a16:creationId xmlns:a16="http://schemas.microsoft.com/office/drawing/2014/main" id="{7AA304E1-B58A-584B-9DBF-2ECD738FECC3}"/>
              </a:ext>
            </a:extLst>
          </p:cNvPr>
          <p:cNvCxnSpPr>
            <a:cxnSpLocks/>
          </p:cNvCxnSpPr>
          <p:nvPr/>
        </p:nvCxnSpPr>
        <p:spPr>
          <a:xfrm>
            <a:off x="603284" y="6227596"/>
            <a:ext cx="10985432" cy="0"/>
          </a:xfrm>
          <a:prstGeom prst="line">
            <a:avLst/>
          </a:prstGeom>
          <a:ln>
            <a:solidFill>
              <a:srgbClr val="063A79">
                <a:alpha val="99000"/>
              </a:srgbClr>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3E6EC0F7-44B2-4642-A4F6-3EE7B696C736}"/>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Placeholder for Title</a:t>
            </a:r>
          </a:p>
        </p:txBody>
      </p:sp>
      <p:pic>
        <p:nvPicPr>
          <p:cNvPr id="29" name="Picture 28">
            <a:extLst>
              <a:ext uri="{FF2B5EF4-FFF2-40B4-BE49-F238E27FC236}">
                <a16:creationId xmlns:a16="http://schemas.microsoft.com/office/drawing/2014/main" id="{D29509A9-DED5-9F44-A6D7-714C8330C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287712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3 column with imag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cxnSp>
        <p:nvCxnSpPr>
          <p:cNvPr id="30" name="Straight Connector 29">
            <a:extLst>
              <a:ext uri="{FF2B5EF4-FFF2-40B4-BE49-F238E27FC236}">
                <a16:creationId xmlns:a16="http://schemas.microsoft.com/office/drawing/2014/main" id="{2070A6AF-807C-F74F-B71F-8CD220CE4929}"/>
              </a:ext>
            </a:extLst>
          </p:cNvPr>
          <p:cNvCxnSpPr>
            <a:cxnSpLocks/>
          </p:cNvCxnSpPr>
          <p:nvPr/>
        </p:nvCxnSpPr>
        <p:spPr>
          <a:xfrm>
            <a:off x="603284" y="6227596"/>
            <a:ext cx="1098543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88A8229-A416-B945-99EF-E62BE7190D6B}"/>
              </a:ext>
            </a:extLst>
          </p:cNvPr>
          <p:cNvSpPr/>
          <p:nvPr/>
        </p:nvSpPr>
        <p:spPr>
          <a:xfrm>
            <a:off x="125272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608C9CF-EE61-D64F-A706-313B0D157771}"/>
              </a:ext>
            </a:extLst>
          </p:cNvPr>
          <p:cNvSpPr/>
          <p:nvPr/>
        </p:nvSpPr>
        <p:spPr>
          <a:xfrm>
            <a:off x="4716150"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7F95B2E-4112-0945-B78A-9283F27F2EF0}"/>
              </a:ext>
            </a:extLst>
          </p:cNvPr>
          <p:cNvSpPr/>
          <p:nvPr/>
        </p:nvSpPr>
        <p:spPr>
          <a:xfrm>
            <a:off x="8172267" y="3565216"/>
            <a:ext cx="2759697"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3">
            <a:extLst>
              <a:ext uri="{FF2B5EF4-FFF2-40B4-BE49-F238E27FC236}">
                <a16:creationId xmlns:a16="http://schemas.microsoft.com/office/drawing/2014/main" id="{0C4B9813-2597-C647-B9F4-EB0258A70F7C}"/>
              </a:ext>
            </a:extLst>
          </p:cNvPr>
          <p:cNvSpPr>
            <a:spLocks noGrp="1"/>
          </p:cNvSpPr>
          <p:nvPr>
            <p:ph type="pic" sz="quarter" idx="14"/>
          </p:nvPr>
        </p:nvSpPr>
        <p:spPr>
          <a:xfrm>
            <a:off x="4709620"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2" name="Picture Placeholder 3">
            <a:extLst>
              <a:ext uri="{FF2B5EF4-FFF2-40B4-BE49-F238E27FC236}">
                <a16:creationId xmlns:a16="http://schemas.microsoft.com/office/drawing/2014/main" id="{5E34B2B6-E2C6-1F45-AB57-B4A8742EDD0B}"/>
              </a:ext>
            </a:extLst>
          </p:cNvPr>
          <p:cNvSpPr>
            <a:spLocks noGrp="1"/>
          </p:cNvSpPr>
          <p:nvPr>
            <p:ph type="pic" sz="quarter" idx="15"/>
          </p:nvPr>
        </p:nvSpPr>
        <p:spPr>
          <a:xfrm>
            <a:off x="8163527"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3" name="Picture Placeholder 3">
            <a:extLst>
              <a:ext uri="{FF2B5EF4-FFF2-40B4-BE49-F238E27FC236}">
                <a16:creationId xmlns:a16="http://schemas.microsoft.com/office/drawing/2014/main" id="{33597867-B13F-0143-9A65-9A55D250540B}"/>
              </a:ext>
            </a:extLst>
          </p:cNvPr>
          <p:cNvSpPr>
            <a:spLocks noGrp="1"/>
          </p:cNvSpPr>
          <p:nvPr>
            <p:ph type="pic" sz="quarter" idx="13"/>
          </p:nvPr>
        </p:nvSpPr>
        <p:spPr>
          <a:xfrm>
            <a:off x="1255713" y="1873250"/>
            <a:ext cx="2757487" cy="1691965"/>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24" name="Text Placeholder 4">
            <a:extLst>
              <a:ext uri="{FF2B5EF4-FFF2-40B4-BE49-F238E27FC236}">
                <a16:creationId xmlns:a16="http://schemas.microsoft.com/office/drawing/2014/main" id="{AEC9FD3A-462B-EE47-B4AB-9B55BC49AF0B}"/>
              </a:ext>
            </a:extLst>
          </p:cNvPr>
          <p:cNvSpPr>
            <a:spLocks noGrp="1"/>
          </p:cNvSpPr>
          <p:nvPr>
            <p:ph type="body" sz="quarter" idx="23" hasCustomPrompt="1"/>
          </p:nvPr>
        </p:nvSpPr>
        <p:spPr>
          <a:xfrm>
            <a:off x="1253503"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5" name="Text Placeholder 4">
            <a:extLst>
              <a:ext uri="{FF2B5EF4-FFF2-40B4-BE49-F238E27FC236}">
                <a16:creationId xmlns:a16="http://schemas.microsoft.com/office/drawing/2014/main" id="{2B25573E-3084-E043-8FF2-42AE1E44AE62}"/>
              </a:ext>
            </a:extLst>
          </p:cNvPr>
          <p:cNvSpPr>
            <a:spLocks noGrp="1"/>
          </p:cNvSpPr>
          <p:nvPr>
            <p:ph type="body" sz="quarter" idx="24" hasCustomPrompt="1"/>
          </p:nvPr>
        </p:nvSpPr>
        <p:spPr>
          <a:xfrm>
            <a:off x="1253503"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6" name="Text Placeholder 4">
            <a:extLst>
              <a:ext uri="{FF2B5EF4-FFF2-40B4-BE49-F238E27FC236}">
                <a16:creationId xmlns:a16="http://schemas.microsoft.com/office/drawing/2014/main" id="{8E598C90-8C31-4F44-A5C8-7B689AC6108D}"/>
              </a:ext>
            </a:extLst>
          </p:cNvPr>
          <p:cNvSpPr>
            <a:spLocks noGrp="1"/>
          </p:cNvSpPr>
          <p:nvPr>
            <p:ph type="body" sz="quarter" idx="25" hasCustomPrompt="1"/>
          </p:nvPr>
        </p:nvSpPr>
        <p:spPr>
          <a:xfrm>
            <a:off x="4712889" y="3865614"/>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7" name="Text Placeholder 4">
            <a:extLst>
              <a:ext uri="{FF2B5EF4-FFF2-40B4-BE49-F238E27FC236}">
                <a16:creationId xmlns:a16="http://schemas.microsoft.com/office/drawing/2014/main" id="{74CA8BE6-9310-594C-B416-2298AF87D4E6}"/>
              </a:ext>
            </a:extLst>
          </p:cNvPr>
          <p:cNvSpPr>
            <a:spLocks noGrp="1"/>
          </p:cNvSpPr>
          <p:nvPr>
            <p:ph type="body" sz="quarter" idx="26" hasCustomPrompt="1"/>
          </p:nvPr>
        </p:nvSpPr>
        <p:spPr>
          <a:xfrm>
            <a:off x="4712889" y="4259153"/>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8" name="Text Placeholder 4">
            <a:extLst>
              <a:ext uri="{FF2B5EF4-FFF2-40B4-BE49-F238E27FC236}">
                <a16:creationId xmlns:a16="http://schemas.microsoft.com/office/drawing/2014/main" id="{287CEC6B-9207-B146-B271-2859DBDEA2D8}"/>
              </a:ext>
            </a:extLst>
          </p:cNvPr>
          <p:cNvSpPr>
            <a:spLocks noGrp="1"/>
          </p:cNvSpPr>
          <p:nvPr>
            <p:ph type="body" sz="quarter" idx="27" hasCustomPrompt="1"/>
          </p:nvPr>
        </p:nvSpPr>
        <p:spPr>
          <a:xfrm>
            <a:off x="8163527" y="3868176"/>
            <a:ext cx="2766222" cy="368461"/>
          </a:xfrm>
        </p:spPr>
        <p:txBody>
          <a:bodyPr anchor="ctr">
            <a:noAutofit/>
          </a:bodyPr>
          <a:lstStyle>
            <a:lvl1pPr marL="0" indent="0" algn="l">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9" name="Text Placeholder 4">
            <a:extLst>
              <a:ext uri="{FF2B5EF4-FFF2-40B4-BE49-F238E27FC236}">
                <a16:creationId xmlns:a16="http://schemas.microsoft.com/office/drawing/2014/main" id="{E0098A3E-BAB3-5E4A-9EA2-F0C934659086}"/>
              </a:ext>
            </a:extLst>
          </p:cNvPr>
          <p:cNvSpPr>
            <a:spLocks noGrp="1"/>
          </p:cNvSpPr>
          <p:nvPr>
            <p:ph type="body" sz="quarter" idx="28" hasCustomPrompt="1"/>
          </p:nvPr>
        </p:nvSpPr>
        <p:spPr>
          <a:xfrm>
            <a:off x="8163527" y="4261715"/>
            <a:ext cx="2766222" cy="1741256"/>
          </a:xfrm>
        </p:spPr>
        <p:txBody>
          <a:bodyPr anchor="t">
            <a:noAutofit/>
          </a:bodyPr>
          <a:lstStyle>
            <a:lvl1pPr marL="0" indent="0" algn="l">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9" name="Picture 18">
            <a:extLst>
              <a:ext uri="{FF2B5EF4-FFF2-40B4-BE49-F238E27FC236}">
                <a16:creationId xmlns:a16="http://schemas.microsoft.com/office/drawing/2014/main" id="{FD11BC14-EA72-034B-B2D6-728E12266D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21633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3 column 2">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F1481B15-7EC7-6F4A-B2A5-B009A4258874}"/>
              </a:ext>
            </a:extLst>
          </p:cNvPr>
          <p:cNvSpPr>
            <a:spLocks noGrp="1"/>
          </p:cNvSpPr>
          <p:nvPr>
            <p:ph type="pic" sz="quarter" idx="14"/>
          </p:nvPr>
        </p:nvSpPr>
        <p:spPr>
          <a:xfrm>
            <a:off x="4709620"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18" name="Picture Placeholder 3">
            <a:extLst>
              <a:ext uri="{FF2B5EF4-FFF2-40B4-BE49-F238E27FC236}">
                <a16:creationId xmlns:a16="http://schemas.microsoft.com/office/drawing/2014/main" id="{AC282AC2-BECF-2543-8629-470F64719AC0}"/>
              </a:ext>
            </a:extLst>
          </p:cNvPr>
          <p:cNvSpPr>
            <a:spLocks noGrp="1"/>
          </p:cNvSpPr>
          <p:nvPr>
            <p:ph type="pic" sz="quarter" idx="15"/>
          </p:nvPr>
        </p:nvSpPr>
        <p:spPr>
          <a:xfrm>
            <a:off x="8163527"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4" name="Picture Placeholder 3">
            <a:extLst>
              <a:ext uri="{FF2B5EF4-FFF2-40B4-BE49-F238E27FC236}">
                <a16:creationId xmlns:a16="http://schemas.microsoft.com/office/drawing/2014/main" id="{9116AEF1-4F06-D84D-B613-54F8E79DF4B8}"/>
              </a:ext>
            </a:extLst>
          </p:cNvPr>
          <p:cNvSpPr>
            <a:spLocks noGrp="1"/>
          </p:cNvSpPr>
          <p:nvPr>
            <p:ph type="pic" sz="quarter" idx="13"/>
          </p:nvPr>
        </p:nvSpPr>
        <p:spPr>
          <a:xfrm>
            <a:off x="1255713" y="1873250"/>
            <a:ext cx="2757487" cy="1735138"/>
          </a:xfrm>
        </p:spPr>
        <p:txBody>
          <a:bodyPr>
            <a:normAutofit/>
          </a:bodyPr>
          <a:lstStyle>
            <a:lvl1pPr marL="0" indent="0">
              <a:buNone/>
              <a:defRPr sz="1200" b="0" i="0">
                <a:latin typeface="Arial" panose="020B0604020202020204" pitchFamily="34" charset="0"/>
                <a:cs typeface="Arial" panose="020B0604020202020204" pitchFamily="34" charset="0"/>
              </a:defRPr>
            </a:lvl1pPr>
          </a:lstStyle>
          <a:p>
            <a:r>
              <a:rPr lang="en-US" dirty="0"/>
              <a:t>Click icon to add picture</a:t>
            </a:r>
          </a:p>
        </p:txBody>
      </p:sp>
      <p:sp>
        <p:nvSpPr>
          <p:cNvPr id="8" name="Slide Number Placeholder 5">
            <a:extLst>
              <a:ext uri="{FF2B5EF4-FFF2-40B4-BE49-F238E27FC236}">
                <a16:creationId xmlns:a16="http://schemas.microsoft.com/office/drawing/2014/main" id="{6C0C770B-B4AF-E443-922A-886366399C36}"/>
              </a:ext>
            </a:extLst>
          </p:cNvPr>
          <p:cNvSpPr>
            <a:spLocks noGrp="1"/>
          </p:cNvSpPr>
          <p:nvPr>
            <p:ph type="sldNum" sz="quarter" idx="12"/>
          </p:nvPr>
        </p:nvSpPr>
        <p:spPr>
          <a:xfrm>
            <a:off x="8845516" y="6454780"/>
            <a:ext cx="2743200" cy="154809"/>
          </a:xfrm>
        </p:spPr>
        <p:txBody>
          <a:bodyPr/>
          <a:lstStyle>
            <a:lvl1pPr>
              <a:defRPr sz="700">
                <a:solidFill>
                  <a:schemeClr val="tx1">
                    <a:lumMod val="85000"/>
                    <a:lumOff val="15000"/>
                  </a:schemeClr>
                </a:solidFill>
              </a:defRPr>
            </a:lvl1pPr>
          </a:lstStyle>
          <a:p>
            <a:fld id="{81715770-0B66-4D89-8E61-AABF50FE504C}" type="slidenum">
              <a:rPr lang="en-US" smtClean="0"/>
              <a:t>‹#›</a:t>
            </a:fld>
            <a:endParaRPr lang="en-US" dirty="0"/>
          </a:p>
        </p:txBody>
      </p:sp>
      <p:sp>
        <p:nvSpPr>
          <p:cNvPr id="9" name="Title 1">
            <a:extLst>
              <a:ext uri="{FF2B5EF4-FFF2-40B4-BE49-F238E27FC236}">
                <a16:creationId xmlns:a16="http://schemas.microsoft.com/office/drawing/2014/main" id="{0E93CEEC-4F06-5349-BB63-F02B2B211B29}"/>
              </a:ext>
            </a:extLst>
          </p:cNvPr>
          <p:cNvSpPr>
            <a:spLocks noGrp="1"/>
          </p:cNvSpPr>
          <p:nvPr>
            <p:ph type="ctrTitle" hasCustomPrompt="1"/>
          </p:nvPr>
        </p:nvSpPr>
        <p:spPr>
          <a:xfrm>
            <a:off x="603284" y="388389"/>
            <a:ext cx="10985432" cy="764390"/>
          </a:xfrm>
        </p:spPr>
        <p:txBody>
          <a:bodyPr anchor="b">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Placeholder for Title</a:t>
            </a:r>
          </a:p>
        </p:txBody>
      </p:sp>
      <p:sp>
        <p:nvSpPr>
          <p:cNvPr id="22" name="Rectangle 21">
            <a:extLst>
              <a:ext uri="{FF2B5EF4-FFF2-40B4-BE49-F238E27FC236}">
                <a16:creationId xmlns:a16="http://schemas.microsoft.com/office/drawing/2014/main" id="{2D4AFCDF-11EB-F047-9AD0-F5FACA0249C6}"/>
              </a:ext>
            </a:extLst>
          </p:cNvPr>
          <p:cNvSpPr/>
          <p:nvPr/>
        </p:nvSpPr>
        <p:spPr>
          <a:xfrm>
            <a:off x="-5311" y="6730048"/>
            <a:ext cx="12200696" cy="127952"/>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4">
            <a:extLst>
              <a:ext uri="{FF2B5EF4-FFF2-40B4-BE49-F238E27FC236}">
                <a16:creationId xmlns:a16="http://schemas.microsoft.com/office/drawing/2014/main" id="{71C16221-F2AB-8947-9C9C-F9FAFCC55B11}"/>
              </a:ext>
            </a:extLst>
          </p:cNvPr>
          <p:cNvSpPr>
            <a:spLocks noGrp="1"/>
          </p:cNvSpPr>
          <p:nvPr>
            <p:ph type="body" sz="quarter" idx="23" hasCustomPrompt="1"/>
          </p:nvPr>
        </p:nvSpPr>
        <p:spPr>
          <a:xfrm>
            <a:off x="1253503"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4" name="Text Placeholder 4">
            <a:extLst>
              <a:ext uri="{FF2B5EF4-FFF2-40B4-BE49-F238E27FC236}">
                <a16:creationId xmlns:a16="http://schemas.microsoft.com/office/drawing/2014/main" id="{A77A14F6-C2A2-A040-A584-9CC7A617B0A8}"/>
              </a:ext>
            </a:extLst>
          </p:cNvPr>
          <p:cNvSpPr>
            <a:spLocks noGrp="1"/>
          </p:cNvSpPr>
          <p:nvPr>
            <p:ph type="body" sz="quarter" idx="24" hasCustomPrompt="1"/>
          </p:nvPr>
        </p:nvSpPr>
        <p:spPr>
          <a:xfrm>
            <a:off x="1253503"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5" name="Text Placeholder 4">
            <a:extLst>
              <a:ext uri="{FF2B5EF4-FFF2-40B4-BE49-F238E27FC236}">
                <a16:creationId xmlns:a16="http://schemas.microsoft.com/office/drawing/2014/main" id="{8FF4944D-DFC8-9D49-9D8E-01BB990BFF59}"/>
              </a:ext>
            </a:extLst>
          </p:cNvPr>
          <p:cNvSpPr>
            <a:spLocks noGrp="1"/>
          </p:cNvSpPr>
          <p:nvPr>
            <p:ph type="body" sz="quarter" idx="25" hasCustomPrompt="1"/>
          </p:nvPr>
        </p:nvSpPr>
        <p:spPr>
          <a:xfrm>
            <a:off x="4712889" y="3865614"/>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6" name="Text Placeholder 4">
            <a:extLst>
              <a:ext uri="{FF2B5EF4-FFF2-40B4-BE49-F238E27FC236}">
                <a16:creationId xmlns:a16="http://schemas.microsoft.com/office/drawing/2014/main" id="{CB6B715E-4D8E-7F4E-9CCB-1F1C1A710B4E}"/>
              </a:ext>
            </a:extLst>
          </p:cNvPr>
          <p:cNvSpPr>
            <a:spLocks noGrp="1"/>
          </p:cNvSpPr>
          <p:nvPr>
            <p:ph type="body" sz="quarter" idx="26" hasCustomPrompt="1"/>
          </p:nvPr>
        </p:nvSpPr>
        <p:spPr>
          <a:xfrm>
            <a:off x="4712889" y="4259153"/>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sp>
        <p:nvSpPr>
          <p:cNvPr id="27" name="Text Placeholder 4">
            <a:extLst>
              <a:ext uri="{FF2B5EF4-FFF2-40B4-BE49-F238E27FC236}">
                <a16:creationId xmlns:a16="http://schemas.microsoft.com/office/drawing/2014/main" id="{9D420648-26E5-F541-A606-C26A851D5761}"/>
              </a:ext>
            </a:extLst>
          </p:cNvPr>
          <p:cNvSpPr>
            <a:spLocks noGrp="1"/>
          </p:cNvSpPr>
          <p:nvPr>
            <p:ph type="body" sz="quarter" idx="27" hasCustomPrompt="1"/>
          </p:nvPr>
        </p:nvSpPr>
        <p:spPr>
          <a:xfrm>
            <a:off x="8163527" y="3868176"/>
            <a:ext cx="2766222" cy="368461"/>
          </a:xfrm>
        </p:spPr>
        <p:txBody>
          <a:bodyPr anchor="ctr">
            <a:noAutofit/>
          </a:bodyPr>
          <a:lstStyle>
            <a:lvl1pPr marL="0" indent="0" algn="ctr">
              <a:buNone/>
              <a:defRPr sz="14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28" name="Text Placeholder 4">
            <a:extLst>
              <a:ext uri="{FF2B5EF4-FFF2-40B4-BE49-F238E27FC236}">
                <a16:creationId xmlns:a16="http://schemas.microsoft.com/office/drawing/2014/main" id="{5A0F8829-CED3-BF41-AE62-5ECCE0D8837D}"/>
              </a:ext>
            </a:extLst>
          </p:cNvPr>
          <p:cNvSpPr>
            <a:spLocks noGrp="1"/>
          </p:cNvSpPr>
          <p:nvPr>
            <p:ph type="body" sz="quarter" idx="28" hasCustomPrompt="1"/>
          </p:nvPr>
        </p:nvSpPr>
        <p:spPr>
          <a:xfrm>
            <a:off x="8163527" y="4261715"/>
            <a:ext cx="2766222" cy="2062070"/>
          </a:xfrm>
        </p:spPr>
        <p:txBody>
          <a:bodyPr anchor="t">
            <a:noAutofit/>
          </a:bodyPr>
          <a:lstStyle>
            <a:lvl1pPr marL="0" indent="0" algn="ctr">
              <a:buNone/>
              <a:defRPr sz="14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 Company</a:t>
            </a:r>
          </a:p>
        </p:txBody>
      </p:sp>
      <p:pic>
        <p:nvPicPr>
          <p:cNvPr id="14" name="Picture 13">
            <a:extLst>
              <a:ext uri="{FF2B5EF4-FFF2-40B4-BE49-F238E27FC236}">
                <a16:creationId xmlns:a16="http://schemas.microsoft.com/office/drawing/2014/main" id="{A4B3CEE7-0A9D-F549-B296-70ACC86C065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6440198"/>
            <a:ext cx="767123" cy="264231"/>
          </a:xfrm>
          <a:prstGeom prst="rect">
            <a:avLst/>
          </a:prstGeom>
        </p:spPr>
      </p:pic>
    </p:spTree>
    <p:extLst>
      <p:ext uri="{BB962C8B-B14F-4D97-AF65-F5344CB8AC3E}">
        <p14:creationId xmlns:p14="http://schemas.microsoft.com/office/powerpoint/2010/main" val="208504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Testimonials">
    <p:spTree>
      <p:nvGrpSpPr>
        <p:cNvPr id="1" name=""/>
        <p:cNvGrpSpPr/>
        <p:nvPr/>
      </p:nvGrpSpPr>
      <p:grpSpPr>
        <a:xfrm>
          <a:off x="0" y="0"/>
          <a:ext cx="0" cy="0"/>
          <a:chOff x="0" y="0"/>
          <a:chExt cx="0" cy="0"/>
        </a:xfrm>
      </p:grpSpPr>
      <p:pic>
        <p:nvPicPr>
          <p:cNvPr id="16" name="Picture Placeholder 11">
            <a:extLst>
              <a:ext uri="{FF2B5EF4-FFF2-40B4-BE49-F238E27FC236}">
                <a16:creationId xmlns:a16="http://schemas.microsoft.com/office/drawing/2014/main" id="{95E6EC09-41E6-8D41-A0B0-713F733367EA}"/>
              </a:ext>
            </a:extLst>
          </p:cNvPr>
          <p:cNvPicPr>
            <a:picLocks noChangeAspect="1"/>
          </p:cNvPicPr>
          <p:nvPr/>
        </p:nvPicPr>
        <p:blipFill>
          <a:blip r:embed="rId2"/>
          <a:srcRect/>
          <a:stretch/>
        </p:blipFill>
        <p:spPr>
          <a:xfrm>
            <a:off x="4070350" y="0"/>
            <a:ext cx="4051300" cy="3429000"/>
          </a:xfrm>
          <a:prstGeom prst="rect">
            <a:avLst/>
          </a:prstGeom>
        </p:spPr>
      </p:pic>
      <p:pic>
        <p:nvPicPr>
          <p:cNvPr id="17" name="Picture Placeholder 13">
            <a:extLst>
              <a:ext uri="{FF2B5EF4-FFF2-40B4-BE49-F238E27FC236}">
                <a16:creationId xmlns:a16="http://schemas.microsoft.com/office/drawing/2014/main" id="{776E242E-7B30-F049-B4AF-BE3EB04A20A0}"/>
              </a:ext>
            </a:extLst>
          </p:cNvPr>
          <p:cNvPicPr>
            <a:picLocks noChangeAspect="1"/>
          </p:cNvPicPr>
          <p:nvPr/>
        </p:nvPicPr>
        <p:blipFill>
          <a:blip r:embed="rId3"/>
          <a:srcRect/>
          <a:stretch/>
        </p:blipFill>
        <p:spPr>
          <a:xfrm>
            <a:off x="4318" y="3429000"/>
            <a:ext cx="4051300" cy="3429000"/>
          </a:xfrm>
          <a:prstGeom prst="rect">
            <a:avLst/>
          </a:prstGeom>
        </p:spPr>
      </p:pic>
      <p:pic>
        <p:nvPicPr>
          <p:cNvPr id="18" name="Picture Placeholder 15">
            <a:extLst>
              <a:ext uri="{FF2B5EF4-FFF2-40B4-BE49-F238E27FC236}">
                <a16:creationId xmlns:a16="http://schemas.microsoft.com/office/drawing/2014/main" id="{3BB6790A-DD53-AC4E-BCAF-F7C5E4D0DDAE}"/>
              </a:ext>
            </a:extLst>
          </p:cNvPr>
          <p:cNvPicPr>
            <a:picLocks noChangeAspect="1"/>
          </p:cNvPicPr>
          <p:nvPr/>
        </p:nvPicPr>
        <p:blipFill>
          <a:blip r:embed="rId4"/>
          <a:srcRect/>
          <a:stretch/>
        </p:blipFill>
        <p:spPr>
          <a:xfrm>
            <a:off x="8121650" y="3429000"/>
            <a:ext cx="4051300" cy="3429000"/>
          </a:xfrm>
          <a:prstGeom prst="rect">
            <a:avLst/>
          </a:prstGeom>
        </p:spPr>
      </p:pic>
      <p:sp>
        <p:nvSpPr>
          <p:cNvPr id="5" name="Text Placeholder 4">
            <a:extLst>
              <a:ext uri="{FF2B5EF4-FFF2-40B4-BE49-F238E27FC236}">
                <a16:creationId xmlns:a16="http://schemas.microsoft.com/office/drawing/2014/main" id="{ECFDABD7-4D5D-3047-A3A5-BF055627775D}"/>
              </a:ext>
            </a:extLst>
          </p:cNvPr>
          <p:cNvSpPr>
            <a:spLocks noGrp="1"/>
          </p:cNvSpPr>
          <p:nvPr>
            <p:ph type="body" sz="quarter" idx="23" hasCustomPrompt="1"/>
          </p:nvPr>
        </p:nvSpPr>
        <p:spPr>
          <a:xfrm>
            <a:off x="223838"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34" name="Text Placeholder 4">
            <a:extLst>
              <a:ext uri="{FF2B5EF4-FFF2-40B4-BE49-F238E27FC236}">
                <a16:creationId xmlns:a16="http://schemas.microsoft.com/office/drawing/2014/main" id="{8560B3AB-972D-224C-B7C6-5AC1EAE9BD3F}"/>
              </a:ext>
            </a:extLst>
          </p:cNvPr>
          <p:cNvSpPr>
            <a:spLocks noGrp="1"/>
          </p:cNvSpPr>
          <p:nvPr>
            <p:ph type="body" sz="quarter" idx="24" hasCustomPrompt="1"/>
          </p:nvPr>
        </p:nvSpPr>
        <p:spPr>
          <a:xfrm>
            <a:off x="223838"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36" name="Text Placeholder 4">
            <a:extLst>
              <a:ext uri="{FF2B5EF4-FFF2-40B4-BE49-F238E27FC236}">
                <a16:creationId xmlns:a16="http://schemas.microsoft.com/office/drawing/2014/main" id="{00360D3B-D4BF-794A-96DD-C86A14B4629C}"/>
              </a:ext>
            </a:extLst>
          </p:cNvPr>
          <p:cNvSpPr>
            <a:spLocks noGrp="1"/>
          </p:cNvSpPr>
          <p:nvPr>
            <p:ph type="body" sz="quarter" idx="25" hasCustomPrompt="1"/>
          </p:nvPr>
        </p:nvSpPr>
        <p:spPr>
          <a:xfrm>
            <a:off x="223838"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39" name="Text Placeholder 4">
            <a:extLst>
              <a:ext uri="{FF2B5EF4-FFF2-40B4-BE49-F238E27FC236}">
                <a16:creationId xmlns:a16="http://schemas.microsoft.com/office/drawing/2014/main" id="{28435FF6-03D5-DA49-97E2-2AF4D0CD2B94}"/>
              </a:ext>
            </a:extLst>
          </p:cNvPr>
          <p:cNvSpPr>
            <a:spLocks noGrp="1"/>
          </p:cNvSpPr>
          <p:nvPr>
            <p:ph type="body" sz="quarter" idx="26" hasCustomPrompt="1"/>
          </p:nvPr>
        </p:nvSpPr>
        <p:spPr>
          <a:xfrm>
            <a:off x="8314542" y="707591"/>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0" name="Text Placeholder 4">
            <a:extLst>
              <a:ext uri="{FF2B5EF4-FFF2-40B4-BE49-F238E27FC236}">
                <a16:creationId xmlns:a16="http://schemas.microsoft.com/office/drawing/2014/main" id="{71112AAB-2E36-1644-8533-5ABEF19F5BB0}"/>
              </a:ext>
            </a:extLst>
          </p:cNvPr>
          <p:cNvSpPr>
            <a:spLocks noGrp="1"/>
          </p:cNvSpPr>
          <p:nvPr>
            <p:ph type="body" sz="quarter" idx="27" hasCustomPrompt="1"/>
          </p:nvPr>
        </p:nvSpPr>
        <p:spPr>
          <a:xfrm>
            <a:off x="8314542" y="1101130"/>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1" name="Text Placeholder 4">
            <a:extLst>
              <a:ext uri="{FF2B5EF4-FFF2-40B4-BE49-F238E27FC236}">
                <a16:creationId xmlns:a16="http://schemas.microsoft.com/office/drawing/2014/main" id="{4129BB3E-3AD6-5A49-BCA3-90B77E453D22}"/>
              </a:ext>
            </a:extLst>
          </p:cNvPr>
          <p:cNvSpPr>
            <a:spLocks noGrp="1"/>
          </p:cNvSpPr>
          <p:nvPr>
            <p:ph type="body" sz="quarter" idx="28" hasCustomPrompt="1"/>
          </p:nvPr>
        </p:nvSpPr>
        <p:spPr>
          <a:xfrm>
            <a:off x="8314542" y="1703016"/>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sp>
        <p:nvSpPr>
          <p:cNvPr id="43" name="Text Placeholder 4">
            <a:extLst>
              <a:ext uri="{FF2B5EF4-FFF2-40B4-BE49-F238E27FC236}">
                <a16:creationId xmlns:a16="http://schemas.microsoft.com/office/drawing/2014/main" id="{16F141B6-CD00-DA47-B4E7-87837ED135C1}"/>
              </a:ext>
            </a:extLst>
          </p:cNvPr>
          <p:cNvSpPr>
            <a:spLocks noGrp="1"/>
          </p:cNvSpPr>
          <p:nvPr>
            <p:ph type="body" sz="quarter" idx="29" hasCustomPrompt="1"/>
          </p:nvPr>
        </p:nvSpPr>
        <p:spPr>
          <a:xfrm>
            <a:off x="4282853" y="4037657"/>
            <a:ext cx="3611562" cy="368461"/>
          </a:xfrm>
        </p:spPr>
        <p:txBody>
          <a:bodyPr anchor="ctr">
            <a:noAutofit/>
          </a:bodyPr>
          <a:lstStyle>
            <a:lvl1pPr marL="0" indent="0" algn="ctr">
              <a:buNone/>
              <a:defRPr sz="1800" b="1" i="0">
                <a:solidFill>
                  <a:srgbClr val="008AD9"/>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Jane Doe</a:t>
            </a:r>
          </a:p>
        </p:txBody>
      </p:sp>
      <p:sp>
        <p:nvSpPr>
          <p:cNvPr id="44" name="Text Placeholder 4">
            <a:extLst>
              <a:ext uri="{FF2B5EF4-FFF2-40B4-BE49-F238E27FC236}">
                <a16:creationId xmlns:a16="http://schemas.microsoft.com/office/drawing/2014/main" id="{D378C33B-3528-5E4E-B3D6-BD5EC43B6ED9}"/>
              </a:ext>
            </a:extLst>
          </p:cNvPr>
          <p:cNvSpPr>
            <a:spLocks noGrp="1"/>
          </p:cNvSpPr>
          <p:nvPr>
            <p:ph type="body" sz="quarter" idx="30" hasCustomPrompt="1"/>
          </p:nvPr>
        </p:nvSpPr>
        <p:spPr>
          <a:xfrm>
            <a:off x="4282853" y="4431196"/>
            <a:ext cx="3611562" cy="368461"/>
          </a:xfrm>
        </p:spPr>
        <p:txBody>
          <a:bodyPr anchor="ctr">
            <a:noAutofit/>
          </a:bodyPr>
          <a:lstStyle>
            <a:lvl1pPr marL="0" indent="0" algn="ctr">
              <a:buNone/>
              <a:defRPr sz="1200" b="0" i="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Positions Placeholder</a:t>
            </a:r>
          </a:p>
        </p:txBody>
      </p:sp>
      <p:sp>
        <p:nvSpPr>
          <p:cNvPr id="45" name="Text Placeholder 4">
            <a:extLst>
              <a:ext uri="{FF2B5EF4-FFF2-40B4-BE49-F238E27FC236}">
                <a16:creationId xmlns:a16="http://schemas.microsoft.com/office/drawing/2014/main" id="{72CFD8C0-078E-EA44-BF04-F2426099F5C1}"/>
              </a:ext>
            </a:extLst>
          </p:cNvPr>
          <p:cNvSpPr>
            <a:spLocks noGrp="1"/>
          </p:cNvSpPr>
          <p:nvPr>
            <p:ph type="body" sz="quarter" idx="31" hasCustomPrompt="1"/>
          </p:nvPr>
        </p:nvSpPr>
        <p:spPr>
          <a:xfrm>
            <a:off x="4282853" y="5033082"/>
            <a:ext cx="3611562" cy="1308860"/>
          </a:xfrm>
        </p:spPr>
        <p:txBody>
          <a:bodyPr anchor="t">
            <a:noAutofit/>
          </a:bodyPr>
          <a:lstStyle>
            <a:lvl1pPr marL="0" indent="0" algn="ctr">
              <a:lnSpc>
                <a:spcPct val="150000"/>
              </a:lnSpc>
              <a:buNone/>
              <a:defRPr sz="1200" b="0" i="0">
                <a:solidFill>
                  <a:schemeClr val="bg2">
                    <a:lumMod val="25000"/>
                  </a:schemeClr>
                </a:solidFill>
                <a:latin typeface="Arial" panose="020B0604020202020204" pitchFamily="34" charset="0"/>
                <a:cs typeface="Arial" panose="020B0604020202020204" pitchFamily="34" charset="0"/>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stStyle>
          <a:p>
            <a:pPr lvl="0"/>
            <a:r>
              <a:rPr lang="en-US"/>
              <a:t>Nam </a:t>
            </a:r>
            <a:r>
              <a:rPr lang="en-US" err="1"/>
              <a:t>ut</a:t>
            </a:r>
            <a:r>
              <a:rPr lang="en-US"/>
              <a:t> pharetra ex. </a:t>
            </a:r>
            <a:r>
              <a:rPr lang="en-US" err="1"/>
              <a:t>Praesent</a:t>
            </a:r>
            <a:r>
              <a:rPr lang="en-US"/>
              <a:t> </a:t>
            </a:r>
            <a:r>
              <a:rPr lang="en-US" err="1"/>
              <a:t>fermen</a:t>
            </a:r>
            <a:r>
              <a:rPr lang="en-US"/>
              <a:t> tum, </a:t>
            </a:r>
            <a:r>
              <a:rPr lang="en-US" err="1"/>
              <a:t>turpis</a:t>
            </a:r>
            <a:r>
              <a:rPr lang="en-US"/>
              <a:t> </a:t>
            </a:r>
            <a:r>
              <a:rPr lang="en-US" err="1"/>
              <a:t>nec</a:t>
            </a:r>
            <a:r>
              <a:rPr lang="en-US"/>
              <a:t>. Nam </a:t>
            </a:r>
            <a:r>
              <a:rPr lang="en-US" err="1"/>
              <a:t>ut</a:t>
            </a:r>
            <a:r>
              <a:rPr lang="en-US"/>
              <a:t> pharetra ex. </a:t>
            </a:r>
            <a:r>
              <a:rPr lang="en-US" err="1"/>
              <a:t>Praesent</a:t>
            </a:r>
            <a:r>
              <a:rPr lang="en-US"/>
              <a:t> ferment um, </a:t>
            </a:r>
            <a:r>
              <a:rPr lang="en-US" err="1"/>
              <a:t>turpis</a:t>
            </a:r>
            <a:r>
              <a:rPr lang="en-US"/>
              <a:t> </a:t>
            </a:r>
            <a:r>
              <a:rPr lang="en-US" err="1"/>
              <a:t>nec</a:t>
            </a:r>
            <a:r>
              <a:rPr lang="en-US"/>
              <a:t>. </a:t>
            </a:r>
            <a:r>
              <a:rPr lang="en-US" err="1"/>
              <a:t>Praesent</a:t>
            </a:r>
            <a:r>
              <a:rPr lang="en-US"/>
              <a:t> ferment um, </a:t>
            </a:r>
            <a:r>
              <a:rPr lang="en-US" err="1"/>
              <a:t>turpis</a:t>
            </a:r>
            <a:r>
              <a:rPr lang="en-US"/>
              <a:t> </a:t>
            </a:r>
            <a:r>
              <a:rPr lang="en-US" err="1"/>
              <a:t>nec</a:t>
            </a:r>
            <a:r>
              <a:rPr lang="en-US"/>
              <a:t>.</a:t>
            </a:r>
          </a:p>
        </p:txBody>
      </p:sp>
      <p:cxnSp>
        <p:nvCxnSpPr>
          <p:cNvPr id="10" name="Straight Connector 9">
            <a:extLst>
              <a:ext uri="{FF2B5EF4-FFF2-40B4-BE49-F238E27FC236}">
                <a16:creationId xmlns:a16="http://schemas.microsoft.com/office/drawing/2014/main" id="{DC651991-C132-A241-8249-A2070C20D2D2}"/>
              </a:ext>
            </a:extLst>
          </p:cNvPr>
          <p:cNvCxnSpPr>
            <a:cxnSpLocks/>
          </p:cNvCxnSpPr>
          <p:nvPr/>
        </p:nvCxnSpPr>
        <p:spPr>
          <a:xfrm>
            <a:off x="1736489" y="1574157"/>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34967E-FA1A-D64D-AE12-CAEA940B3C7A}"/>
              </a:ext>
            </a:extLst>
          </p:cNvPr>
          <p:cNvCxnSpPr>
            <a:cxnSpLocks/>
          </p:cNvCxnSpPr>
          <p:nvPr/>
        </p:nvCxnSpPr>
        <p:spPr>
          <a:xfrm>
            <a:off x="9827193" y="1597306"/>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382102-02A2-F742-BF5B-562AEB468041}"/>
              </a:ext>
            </a:extLst>
          </p:cNvPr>
          <p:cNvCxnSpPr>
            <a:cxnSpLocks/>
          </p:cNvCxnSpPr>
          <p:nvPr/>
        </p:nvCxnSpPr>
        <p:spPr>
          <a:xfrm>
            <a:off x="5876368" y="4919241"/>
            <a:ext cx="586260" cy="0"/>
          </a:xfrm>
          <a:prstGeom prst="line">
            <a:avLst/>
          </a:prstGeom>
          <a:ln w="25400">
            <a:solidFill>
              <a:srgbClr val="FF8E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2D14314-CF68-5F4E-954B-916C4FAE7239}"/>
              </a:ext>
            </a:extLst>
          </p:cNvPr>
          <p:cNvSpPr/>
          <p:nvPr/>
        </p:nvSpPr>
        <p:spPr>
          <a:xfrm>
            <a:off x="-40958" y="6788552"/>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E4F15D77-4929-ED4B-B285-1D643A8AA75E}"/>
              </a:ext>
            </a:extLst>
          </p:cNvPr>
          <p:cNvSpPr/>
          <p:nvPr/>
        </p:nvSpPr>
        <p:spPr>
          <a:xfrm>
            <a:off x="4055618" y="3343175"/>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AFC5676-F5A6-C540-8A27-2A7940B7AE9D}"/>
              </a:ext>
            </a:extLst>
          </p:cNvPr>
          <p:cNvSpPr/>
          <p:nvPr/>
        </p:nvSpPr>
        <p:spPr>
          <a:xfrm>
            <a:off x="8136382" y="6803020"/>
            <a:ext cx="4080764" cy="8681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293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9E9507-3CE7-4248-BD33-4B6D499CFF35}"/>
              </a:ext>
            </a:extLst>
          </p:cNvPr>
          <p:cNvPicPr>
            <a:picLocks noChangeAspect="1"/>
          </p:cNvPicPr>
          <p:nvPr/>
        </p:nvPicPr>
        <p:blipFill>
          <a:blip r:embed="rId2"/>
          <a:stretch>
            <a:fillRect/>
          </a:stretch>
        </p:blipFill>
        <p:spPr>
          <a:xfrm>
            <a:off x="0" y="0"/>
            <a:ext cx="12192000" cy="6858000"/>
          </a:xfrm>
          <a:prstGeom prst="rect">
            <a:avLst/>
          </a:prstGeom>
        </p:spPr>
      </p:pic>
      <p:sp>
        <p:nvSpPr>
          <p:cNvPr id="11" name="Text Placeholder 12">
            <a:extLst>
              <a:ext uri="{FF2B5EF4-FFF2-40B4-BE49-F238E27FC236}">
                <a16:creationId xmlns:a16="http://schemas.microsoft.com/office/drawing/2014/main" id="{0AB0713A-C93D-9944-89CB-D82B57B927E6}"/>
              </a:ext>
            </a:extLst>
          </p:cNvPr>
          <p:cNvSpPr>
            <a:spLocks noGrp="1"/>
          </p:cNvSpPr>
          <p:nvPr>
            <p:ph type="body" sz="quarter" idx="10" hasCustomPrompt="1"/>
          </p:nvPr>
        </p:nvSpPr>
        <p:spPr>
          <a:xfrm>
            <a:off x="1282023" y="2487685"/>
            <a:ext cx="9627954" cy="1370666"/>
          </a:xfrm>
        </p:spPr>
        <p:txBody>
          <a:bodyPr>
            <a:normAutofit/>
          </a:bodyPr>
          <a:lstStyle>
            <a:lvl1pPr marL="0" indent="0" algn="ctr">
              <a:buNone/>
              <a:defRPr sz="5500" b="1" i="0">
                <a:solidFill>
                  <a:srgbClr val="FF8E00"/>
                </a:solidFill>
                <a:latin typeface="Arial" panose="020B0604020202020204" pitchFamily="34" charset="0"/>
                <a:cs typeface="Arial" panose="020B0604020202020204" pitchFamily="34" charset="0"/>
              </a:defRPr>
            </a:lvl1pPr>
          </a:lstStyle>
          <a:p>
            <a:pPr lvl="0"/>
            <a:r>
              <a:rPr lang="en-US"/>
              <a:t>Thank you</a:t>
            </a:r>
          </a:p>
        </p:txBody>
      </p:sp>
      <p:pic>
        <p:nvPicPr>
          <p:cNvPr id="12" name="Picture 11">
            <a:extLst>
              <a:ext uri="{FF2B5EF4-FFF2-40B4-BE49-F238E27FC236}">
                <a16:creationId xmlns:a16="http://schemas.microsoft.com/office/drawing/2014/main" id="{BC633160-1107-D143-9F7F-29899547B1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pic>
        <p:nvPicPr>
          <p:cNvPr id="5" name="Picture 4">
            <a:extLst>
              <a:ext uri="{FF2B5EF4-FFF2-40B4-BE49-F238E27FC236}">
                <a16:creationId xmlns:a16="http://schemas.microsoft.com/office/drawing/2014/main" id="{2F37C2A4-B433-45C2-8527-5A47DB0A69B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C87C2F3-0B44-4CA6-A209-709F6CD67B7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196780" y="4130140"/>
            <a:ext cx="1798438" cy="619462"/>
          </a:xfrm>
          <a:prstGeom prst="rect">
            <a:avLst/>
          </a:prstGeom>
        </p:spPr>
      </p:pic>
    </p:spTree>
    <p:extLst>
      <p:ext uri="{BB962C8B-B14F-4D97-AF65-F5344CB8AC3E}">
        <p14:creationId xmlns:p14="http://schemas.microsoft.com/office/powerpoint/2010/main" val="246582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 y="4"/>
            <a:ext cx="9980838" cy="818148"/>
          </a:xfrm>
          <a:prstGeom prst="rect">
            <a:avLst/>
          </a:prstGeom>
        </p:spPr>
      </p:pic>
      <p:sp>
        <p:nvSpPr>
          <p:cNvPr id="12" name="Rectangle 11"/>
          <p:cNvSpPr/>
          <p:nvPr/>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76200" rIns="7620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a:noFill/>
        </p:spPr>
        <p:txBody>
          <a:bodyPr>
            <a:noAutofit/>
          </a:bodyPr>
          <a:lstStyle>
            <a:lvl1pPr>
              <a:defRPr>
                <a:solidFill>
                  <a:schemeClr val="bg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D16555EA-DF61-4D1D-A390-A2A781A275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
        <p:nvSpPr>
          <p:cNvPr id="6" name="Date Placeholder 5">
            <a:extLst>
              <a:ext uri="{FF2B5EF4-FFF2-40B4-BE49-F238E27FC236}">
                <a16:creationId xmlns:a16="http://schemas.microsoft.com/office/drawing/2014/main" id="{B8E305F5-5B06-4C7D-8E90-7E1106680BFF}"/>
              </a:ext>
            </a:extLst>
          </p:cNvPr>
          <p:cNvSpPr>
            <a:spLocks noGrp="1"/>
          </p:cNvSpPr>
          <p:nvPr>
            <p:ph type="dt" sz="half" idx="10"/>
          </p:nvPr>
        </p:nvSpPr>
        <p:spPr/>
        <p:txBody>
          <a:bodyPr/>
          <a:lstStyle/>
          <a:p>
            <a:fld id="{5DE1845D-82AC-4B24-9F27-01FC466E9DDC}" type="datetimeFigureOut">
              <a:rPr lang="en-US" smtClean="0"/>
              <a:t>6/16/2025</a:t>
            </a:fld>
            <a:endParaRPr lang="en-US" dirty="0"/>
          </a:p>
        </p:txBody>
      </p:sp>
      <p:sp>
        <p:nvSpPr>
          <p:cNvPr id="8" name="Footer Placeholder 7">
            <a:extLst>
              <a:ext uri="{FF2B5EF4-FFF2-40B4-BE49-F238E27FC236}">
                <a16:creationId xmlns:a16="http://schemas.microsoft.com/office/drawing/2014/main" id="{CDCF7C26-01FE-4EBD-9113-13ED86AF058C}"/>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A473D61-47B5-4F25-A6C6-A2BE86E5978C}"/>
              </a:ext>
            </a:extLst>
          </p:cNvPr>
          <p:cNvSpPr>
            <a:spLocks noGrp="1"/>
          </p:cNvSpPr>
          <p:nvPr>
            <p:ph type="sldNum" sz="quarter" idx="12"/>
          </p:nvPr>
        </p:nvSpPr>
        <p:spPr/>
        <p:txBody>
          <a:bodyPr/>
          <a:lstStyle/>
          <a:p>
            <a:fld id="{81715770-0B66-4D89-8E61-AABF50FE504C}" type="slidenum">
              <a:rPr lang="en-US" smtClean="0"/>
              <a:t>‹#›</a:t>
            </a:fld>
            <a:endParaRPr lang="en-US" dirty="0"/>
          </a:p>
        </p:txBody>
      </p:sp>
    </p:spTree>
    <p:extLst>
      <p:ext uri="{BB962C8B-B14F-4D97-AF65-F5344CB8AC3E}">
        <p14:creationId xmlns:p14="http://schemas.microsoft.com/office/powerpoint/2010/main" val="17791465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Section Title Slid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
        <p:nvSpPr>
          <p:cNvPr id="5" name="Text Placeholder 4">
            <a:extLst>
              <a:ext uri="{FF2B5EF4-FFF2-40B4-BE49-F238E27FC236}">
                <a16:creationId xmlns:a16="http://schemas.microsoft.com/office/drawing/2014/main" id="{A7342920-A5B1-934D-ADB8-26E82483F9D4}"/>
              </a:ext>
            </a:extLst>
          </p:cNvPr>
          <p:cNvSpPr>
            <a:spLocks noGrp="1"/>
          </p:cNvSpPr>
          <p:nvPr>
            <p:ph type="body" sz="quarter" idx="10" hasCustomPrompt="1"/>
          </p:nvPr>
        </p:nvSpPr>
        <p:spPr>
          <a:xfrm>
            <a:off x="6941818" y="1945416"/>
            <a:ext cx="4396742" cy="769915"/>
          </a:xfrm>
        </p:spPr>
        <p:txBody>
          <a:bodyPr/>
          <a:lstStyle>
            <a:lvl1pPr marL="0" indent="0">
              <a:buNone/>
              <a:defRPr sz="5600" b="0" i="0" spc="600">
                <a:solidFill>
                  <a:srgbClr val="FFD8A5"/>
                </a:solidFill>
                <a:latin typeface="Arial Narrow" panose="020B0604020202020204" pitchFamily="34" charset="0"/>
                <a:cs typeface="Arial Narrow" panose="020B0604020202020204" pitchFamily="34" charset="0"/>
              </a:defRPr>
            </a:lvl1pPr>
          </a:lstStyle>
          <a:p>
            <a:pPr lvl="0"/>
            <a:r>
              <a:rPr lang="en-US"/>
              <a:t>01</a:t>
            </a:r>
          </a:p>
        </p:txBody>
      </p:sp>
      <p:sp>
        <p:nvSpPr>
          <p:cNvPr id="6" name="Rectangle 5">
            <a:extLst>
              <a:ext uri="{FF2B5EF4-FFF2-40B4-BE49-F238E27FC236}">
                <a16:creationId xmlns:a16="http://schemas.microsoft.com/office/drawing/2014/main" id="{7785F2A5-69D8-4981-8611-A2AA54333F6C}"/>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DC633DA-CB55-4794-8EFD-E78F966B6774}"/>
              </a:ext>
            </a:extLst>
          </p:cNvPr>
          <p:cNvPicPr>
            <a:picLocks noChangeAspect="1"/>
          </p:cNvPicPr>
          <p:nvPr userDrawn="1"/>
        </p:nvPicPr>
        <p:blipFill rotWithShape="1">
          <a:blip r:embed="rId2" cstate="screen">
            <a:alphaModFix amt="57000"/>
            <a:extLst>
              <a:ext uri="{28A0092B-C50C-407E-A947-70E740481C1C}">
                <a14:useLocalDpi xmlns:a14="http://schemas.microsoft.com/office/drawing/2010/main"/>
              </a:ext>
            </a:extLst>
          </a:blip>
          <a:srcRect l="17949" t="2727" r="40534" b="23812"/>
          <a:stretch/>
        </p:blipFill>
        <p:spPr>
          <a:xfrm rot="5400000">
            <a:off x="7580032" y="2995634"/>
            <a:ext cx="3127936" cy="6096000"/>
          </a:xfrm>
          <a:prstGeom prst="rect">
            <a:avLst/>
          </a:prstGeom>
        </p:spPr>
      </p:pic>
    </p:spTree>
    <p:extLst>
      <p:ext uri="{BB962C8B-B14F-4D97-AF65-F5344CB8AC3E}">
        <p14:creationId xmlns:p14="http://schemas.microsoft.com/office/powerpoint/2010/main" val="19616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3659733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23"/>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29"/>
            </a:lvl1pPr>
            <a:lvl2pPr marL="443726" indent="0" algn="ctr">
              <a:buNone/>
              <a:defRPr sz="1941"/>
            </a:lvl2pPr>
            <a:lvl3pPr marL="887450" indent="0" algn="ctr">
              <a:buNone/>
              <a:defRPr sz="1747"/>
            </a:lvl3pPr>
            <a:lvl4pPr marL="1331176" indent="0" algn="ctr">
              <a:buNone/>
              <a:defRPr sz="1552"/>
            </a:lvl4pPr>
            <a:lvl5pPr marL="1774902" indent="0" algn="ctr">
              <a:buNone/>
              <a:defRPr sz="1552"/>
            </a:lvl5pPr>
            <a:lvl6pPr marL="2218626" indent="0" algn="ctr">
              <a:buNone/>
              <a:defRPr sz="1552"/>
            </a:lvl6pPr>
            <a:lvl7pPr marL="2662352" indent="0" algn="ctr">
              <a:buNone/>
              <a:defRPr sz="1552"/>
            </a:lvl7pPr>
            <a:lvl8pPr marL="3106077" indent="0" algn="ctr">
              <a:buNone/>
              <a:defRPr sz="1552"/>
            </a:lvl8pPr>
            <a:lvl9pPr marL="3549803" indent="0" algn="ctr">
              <a:buNone/>
              <a:defRPr sz="1552"/>
            </a:lvl9pPr>
          </a:lstStyle>
          <a:p>
            <a:r>
              <a:rPr lang="en-US"/>
              <a:t>Click to edit Master subtitle style</a:t>
            </a:r>
          </a:p>
        </p:txBody>
      </p:sp>
      <p:sp>
        <p:nvSpPr>
          <p:cNvPr id="4" name="Date Placeholder 3"/>
          <p:cNvSpPr>
            <a:spLocks noGrp="1"/>
          </p:cNvSpPr>
          <p:nvPr>
            <p:ph type="dt" sz="half" idx="10"/>
          </p:nvPr>
        </p:nvSpPr>
        <p:spPr/>
        <p:txBody>
          <a:bodyPr/>
          <a:lstStyle/>
          <a:p>
            <a:fld id="{F6B642C9-8A29-4357-B26C-352B555D2C61}" type="datetimeFigureOut">
              <a:rPr lang="en-US" smtClean="0"/>
              <a:t>6/16/2025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48BE609-D4E9-41D6-BB18-7DAA761163DE}" type="slidenum">
              <a:rPr lang="en-US" smtClean="0"/>
              <a:t>‹#›</a:t>
            </a:fld>
            <a:endParaRPr lang="en-US" dirty="0"/>
          </a:p>
        </p:txBody>
      </p:sp>
    </p:spTree>
    <p:extLst>
      <p:ext uri="{BB962C8B-B14F-4D97-AF65-F5344CB8AC3E}">
        <p14:creationId xmlns:p14="http://schemas.microsoft.com/office/powerpoint/2010/main" val="2276985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97E55-68B0-4E78-8819-96463181F0E0}"/>
              </a:ext>
            </a:extLst>
          </p:cNvPr>
          <p:cNvSpPr/>
          <p:nvPr userDrawn="1"/>
        </p:nvSpPr>
        <p:spPr>
          <a:xfrm>
            <a:off x="2" y="0"/>
            <a:ext cx="12192000" cy="990600"/>
          </a:xfrm>
          <a:prstGeom prst="rect">
            <a:avLst/>
          </a:prstGeom>
          <a:solidFill>
            <a:srgbClr val="2FA0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1765" dirty="0">
              <a:solidFill>
                <a:schemeClr val="bg1"/>
              </a:solidFill>
              <a:latin typeface="Segoe UI" panose="020B0502040204020203" pitchFamily="34" charset="0"/>
            </a:endParaRPr>
          </a:p>
        </p:txBody>
      </p:sp>
      <p:sp>
        <p:nvSpPr>
          <p:cNvPr id="2" name="Title 1"/>
          <p:cNvSpPr>
            <a:spLocks noGrp="1"/>
          </p:cNvSpPr>
          <p:nvPr>
            <p:ph type="title"/>
          </p:nvPr>
        </p:nvSpPr>
        <p:spPr>
          <a:xfrm>
            <a:off x="381000" y="228600"/>
            <a:ext cx="11430000" cy="533400"/>
          </a:xfrm>
        </p:spPr>
        <p:txBody>
          <a:bodyPr/>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81000" y="1219200"/>
            <a:ext cx="11430000" cy="4350456"/>
          </a:xfrm>
        </p:spPr>
        <p:txBody>
          <a:bodyPr tIns="91440" bIns="91440">
            <a:noAutofit/>
          </a:bodyPr>
          <a:lstStyle>
            <a:lvl1pPr marL="0" indent="0">
              <a:lnSpc>
                <a:spcPct val="120000"/>
              </a:lnSpc>
              <a:spcBef>
                <a:spcPts val="1000"/>
              </a:spcBef>
              <a:buNone/>
              <a:defRPr sz="1167">
                <a:latin typeface="Segoe UI" panose="020B0502040204020203" pitchFamily="34" charset="0"/>
              </a:defRPr>
            </a:lvl1pPr>
            <a:lvl2pPr marL="448266" indent="0">
              <a:lnSpc>
                <a:spcPct val="120000"/>
              </a:lnSpc>
              <a:spcBef>
                <a:spcPts val="1000"/>
              </a:spcBef>
              <a:buNone/>
              <a:defRPr sz="1167">
                <a:latin typeface="Segoe UI" panose="020B0502040204020203" pitchFamily="34" charset="0"/>
              </a:defRPr>
            </a:lvl2pPr>
            <a:lvl3pPr marL="896533" indent="0">
              <a:lnSpc>
                <a:spcPct val="120000"/>
              </a:lnSpc>
              <a:spcBef>
                <a:spcPts val="1000"/>
              </a:spcBef>
              <a:buNone/>
              <a:defRPr sz="1167">
                <a:latin typeface="Segoe UI" panose="020B0502040204020203" pitchFamily="34" charset="0"/>
              </a:defRPr>
            </a:lvl3pPr>
            <a:lvl4pPr marL="1344800" indent="0">
              <a:lnSpc>
                <a:spcPct val="120000"/>
              </a:lnSpc>
              <a:spcBef>
                <a:spcPts val="1000"/>
              </a:spcBef>
              <a:buNone/>
              <a:defRPr sz="1167">
                <a:latin typeface="Segoe UI" panose="020B0502040204020203" pitchFamily="34" charset="0"/>
              </a:defRPr>
            </a:lvl4pPr>
            <a:lvl5pPr marL="1793067" indent="0">
              <a:lnSpc>
                <a:spcPct val="120000"/>
              </a:lnSpc>
              <a:spcBef>
                <a:spcPts val="1000"/>
              </a:spcBef>
              <a:buNone/>
              <a:defRPr sz="1167">
                <a:latin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Segoe UI" panose="020B0502040204020203" pitchFamily="34" charset="0"/>
              </a:defRPr>
            </a:lvl1pPr>
          </a:lstStyle>
          <a:p>
            <a:endParaRPr lang="en-US" dirty="0"/>
          </a:p>
        </p:txBody>
      </p:sp>
      <p:sp>
        <p:nvSpPr>
          <p:cNvPr id="5" name="Footer Placeholder 4"/>
          <p:cNvSpPr>
            <a:spLocks noGrp="1"/>
          </p:cNvSpPr>
          <p:nvPr>
            <p:ph type="ftr" sz="quarter" idx="11"/>
          </p:nvPr>
        </p:nvSpPr>
        <p:spPr/>
        <p:txBody>
          <a:bodyPr/>
          <a:lstStyle>
            <a:lvl1pPr>
              <a:defRPr>
                <a:latin typeface="Segoe UI" panose="020B0502040204020203"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Segoe UI" panose="020B0502040204020203" pitchFamily="34" charset="0"/>
              </a:defRPr>
            </a:lvl1pPr>
          </a:lstStyle>
          <a:p>
            <a:fld id="{49A40DB5-B054-4B52-B27D-446721D6CC27}" type="slidenum">
              <a:rPr lang="en-US" smtClean="0"/>
              <a:pPr/>
              <a:t>‹#›</a:t>
            </a:fld>
            <a:endParaRPr lang="en-US" dirty="0"/>
          </a:p>
        </p:txBody>
      </p:sp>
      <p:pic>
        <p:nvPicPr>
          <p:cNvPr id="8" name="Picture 7">
            <a:extLst>
              <a:ext uri="{FF2B5EF4-FFF2-40B4-BE49-F238E27FC236}">
                <a16:creationId xmlns:a16="http://schemas.microsoft.com/office/drawing/2014/main" id="{FA8DF217-1EAD-4B4A-A2F2-041F388DEC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077"/>
          <a:stretch/>
        </p:blipFill>
        <p:spPr>
          <a:xfrm>
            <a:off x="10820400" y="6400800"/>
            <a:ext cx="709913" cy="228600"/>
          </a:xfrm>
          <a:prstGeom prst="rect">
            <a:avLst/>
          </a:prstGeom>
        </p:spPr>
      </p:pic>
    </p:spTree>
    <p:extLst>
      <p:ext uri="{BB962C8B-B14F-4D97-AF65-F5344CB8AC3E}">
        <p14:creationId xmlns:p14="http://schemas.microsoft.com/office/powerpoint/2010/main" val="295370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B0534-9C62-FC49-BFF9-4F75BE4BCBA5}"/>
              </a:ext>
            </a:extLst>
          </p:cNvPr>
          <p:cNvSpPr/>
          <p:nvPr/>
        </p:nvSpPr>
        <p:spPr>
          <a:xfrm>
            <a:off x="0" y="0"/>
            <a:ext cx="12192000" cy="6858000"/>
          </a:xfrm>
          <a:prstGeom prst="rect">
            <a:avLst/>
          </a:prstGeom>
          <a:solidFill>
            <a:srgbClr val="021C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11A56A-6863-1149-9560-8EB170FEC1A0}"/>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54590"/>
          <a:stretch/>
        </p:blipFill>
        <p:spPr>
          <a:xfrm rot="5400000">
            <a:off x="3358552" y="1674438"/>
            <a:ext cx="2068940" cy="8298180"/>
          </a:xfrm>
          <a:prstGeom prst="rect">
            <a:avLst/>
          </a:prstGeom>
        </p:spPr>
      </p:pic>
      <p:pic>
        <p:nvPicPr>
          <p:cNvPr id="18" name="Picture 17">
            <a:extLst>
              <a:ext uri="{FF2B5EF4-FFF2-40B4-BE49-F238E27FC236}">
                <a16:creationId xmlns:a16="http://schemas.microsoft.com/office/drawing/2014/main" id="{EBCE219A-9F0E-5F44-846B-1298FFF481E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t="60187" r="54590"/>
          <a:stretch/>
        </p:blipFill>
        <p:spPr>
          <a:xfrm rot="5400000">
            <a:off x="9505631" y="4171632"/>
            <a:ext cx="2068940" cy="3303797"/>
          </a:xfrm>
          <a:prstGeom prst="rect">
            <a:avLst/>
          </a:prstGeom>
        </p:spPr>
      </p:pic>
      <p:sp>
        <p:nvSpPr>
          <p:cNvPr id="6" name="Picture Placeholder 5">
            <a:extLst>
              <a:ext uri="{FF2B5EF4-FFF2-40B4-BE49-F238E27FC236}">
                <a16:creationId xmlns:a16="http://schemas.microsoft.com/office/drawing/2014/main" id="{3D489C62-C953-F549-AF39-16B4FA1E72DD}"/>
              </a:ext>
            </a:extLst>
          </p:cNvPr>
          <p:cNvSpPr>
            <a:spLocks noGrp="1"/>
          </p:cNvSpPr>
          <p:nvPr>
            <p:ph type="pic" sz="quarter" idx="11" hasCustomPrompt="1"/>
          </p:nvPr>
        </p:nvSpPr>
        <p:spPr>
          <a:xfrm>
            <a:off x="910532" y="2086657"/>
            <a:ext cx="1798438" cy="908212"/>
          </a:xfrm>
        </p:spPr>
        <p:txBody>
          <a:bodyPr/>
          <a:lstStyle>
            <a:lvl1pPr marL="0" indent="0">
              <a:buNone/>
              <a:defRPr>
                <a:solidFill>
                  <a:schemeClr val="bg1"/>
                </a:solidFill>
              </a:defRPr>
            </a:lvl1pPr>
          </a:lstStyle>
          <a:p>
            <a:r>
              <a:rPr lang="en-US" dirty="0"/>
              <a:t>Logo</a:t>
            </a:r>
          </a:p>
        </p:txBody>
      </p:sp>
      <p:sp>
        <p:nvSpPr>
          <p:cNvPr id="19" name="Text Placeholder 12">
            <a:extLst>
              <a:ext uri="{FF2B5EF4-FFF2-40B4-BE49-F238E27FC236}">
                <a16:creationId xmlns:a16="http://schemas.microsoft.com/office/drawing/2014/main" id="{50DA68E2-510B-A34A-8ABA-0859C09CC89B}"/>
              </a:ext>
            </a:extLst>
          </p:cNvPr>
          <p:cNvSpPr>
            <a:spLocks noGrp="1"/>
          </p:cNvSpPr>
          <p:nvPr>
            <p:ph type="body" sz="quarter" idx="12" hasCustomPrompt="1"/>
          </p:nvPr>
        </p:nvSpPr>
        <p:spPr>
          <a:xfrm>
            <a:off x="3474395" y="785643"/>
            <a:ext cx="6517330" cy="3306431"/>
          </a:xfrm>
        </p:spPr>
        <p:txBody>
          <a:bodyPr anchor="t">
            <a:normAutofit/>
          </a:bodyPr>
          <a:lstStyle>
            <a:lvl1pPr marL="0" indent="0">
              <a:buNone/>
              <a:defRPr sz="4800" b="0" i="0">
                <a:solidFill>
                  <a:schemeClr val="bg1"/>
                </a:solidFill>
                <a:latin typeface="Arial" panose="020B0604020202020204" pitchFamily="34" charset="0"/>
                <a:cs typeface="Arial" panose="020B0604020202020204" pitchFamily="34" charset="0"/>
              </a:defRPr>
            </a:lvl1pPr>
          </a:lstStyle>
          <a:p>
            <a:pPr lvl="0"/>
            <a:r>
              <a:rPr lang="en-US"/>
              <a:t>Title Placeholder</a:t>
            </a:r>
          </a:p>
        </p:txBody>
      </p:sp>
      <p:sp>
        <p:nvSpPr>
          <p:cNvPr id="23" name="Text Placeholder 12">
            <a:extLst>
              <a:ext uri="{FF2B5EF4-FFF2-40B4-BE49-F238E27FC236}">
                <a16:creationId xmlns:a16="http://schemas.microsoft.com/office/drawing/2014/main" id="{26B71A2C-FADE-F746-8E84-2EBFA74304FA}"/>
              </a:ext>
            </a:extLst>
          </p:cNvPr>
          <p:cNvSpPr>
            <a:spLocks noGrp="1"/>
          </p:cNvSpPr>
          <p:nvPr>
            <p:ph type="body" sz="quarter" idx="13" hasCustomPrompt="1"/>
          </p:nvPr>
        </p:nvSpPr>
        <p:spPr>
          <a:xfrm>
            <a:off x="3474394" y="4164309"/>
            <a:ext cx="6517332" cy="810014"/>
          </a:xfrm>
        </p:spPr>
        <p:txBody>
          <a:bodyPr anchor="t">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Subtitle Placeholder</a:t>
            </a:r>
          </a:p>
        </p:txBody>
      </p:sp>
      <p:sp>
        <p:nvSpPr>
          <p:cNvPr id="29" name="Text Placeholder 3">
            <a:extLst>
              <a:ext uri="{FF2B5EF4-FFF2-40B4-BE49-F238E27FC236}">
                <a16:creationId xmlns:a16="http://schemas.microsoft.com/office/drawing/2014/main" id="{A216CD1F-AAD4-234B-AA32-6DBD533AD7C7}"/>
              </a:ext>
            </a:extLst>
          </p:cNvPr>
          <p:cNvSpPr>
            <a:spLocks noGrp="1"/>
          </p:cNvSpPr>
          <p:nvPr>
            <p:ph type="body" sz="quarter" idx="23" hasCustomPrompt="1"/>
          </p:nvPr>
        </p:nvSpPr>
        <p:spPr>
          <a:xfrm>
            <a:off x="347439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One</a:t>
            </a:r>
          </a:p>
        </p:txBody>
      </p:sp>
      <p:sp>
        <p:nvSpPr>
          <p:cNvPr id="30" name="Text Placeholder 3">
            <a:extLst>
              <a:ext uri="{FF2B5EF4-FFF2-40B4-BE49-F238E27FC236}">
                <a16:creationId xmlns:a16="http://schemas.microsoft.com/office/drawing/2014/main" id="{526416D6-74F9-874F-B8F8-FE5B940B771D}"/>
              </a:ext>
            </a:extLst>
          </p:cNvPr>
          <p:cNvSpPr>
            <a:spLocks noGrp="1"/>
          </p:cNvSpPr>
          <p:nvPr>
            <p:ph type="body" sz="quarter" idx="24" hasCustomPrompt="1"/>
          </p:nvPr>
        </p:nvSpPr>
        <p:spPr>
          <a:xfrm>
            <a:off x="5163633" y="5726190"/>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Two</a:t>
            </a:r>
          </a:p>
        </p:txBody>
      </p:sp>
      <p:sp>
        <p:nvSpPr>
          <p:cNvPr id="31" name="Text Placeholder 3">
            <a:extLst>
              <a:ext uri="{FF2B5EF4-FFF2-40B4-BE49-F238E27FC236}">
                <a16:creationId xmlns:a16="http://schemas.microsoft.com/office/drawing/2014/main" id="{3E6A2331-1C5F-4A46-B63D-0275BA717D29}"/>
              </a:ext>
            </a:extLst>
          </p:cNvPr>
          <p:cNvSpPr>
            <a:spLocks noGrp="1"/>
          </p:cNvSpPr>
          <p:nvPr>
            <p:ph type="body" sz="quarter" idx="25" hasCustomPrompt="1"/>
          </p:nvPr>
        </p:nvSpPr>
        <p:spPr>
          <a:xfrm>
            <a:off x="6852873"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Three</a:t>
            </a:r>
          </a:p>
        </p:txBody>
      </p:sp>
      <p:sp>
        <p:nvSpPr>
          <p:cNvPr id="32" name="Text Placeholder 3">
            <a:extLst>
              <a:ext uri="{FF2B5EF4-FFF2-40B4-BE49-F238E27FC236}">
                <a16:creationId xmlns:a16="http://schemas.microsoft.com/office/drawing/2014/main" id="{0B67BEB8-CEE5-0547-B46B-1F4A0BB9509F}"/>
              </a:ext>
            </a:extLst>
          </p:cNvPr>
          <p:cNvSpPr>
            <a:spLocks noGrp="1"/>
          </p:cNvSpPr>
          <p:nvPr>
            <p:ph type="body" sz="quarter" idx="26" hasCustomPrompt="1"/>
          </p:nvPr>
        </p:nvSpPr>
        <p:spPr>
          <a:xfrm>
            <a:off x="8542112" y="5726189"/>
            <a:ext cx="1449613" cy="911073"/>
          </a:xfrm>
        </p:spPr>
        <p:txBody>
          <a:bodyPr anchor="t">
            <a:normAutofit/>
          </a:bodyPr>
          <a:lstStyle>
            <a:lvl1pPr marL="0" indent="0">
              <a:lnSpc>
                <a:spcPct val="100000"/>
              </a:lnSpc>
              <a:spcBef>
                <a:spcPts val="0"/>
              </a:spcBef>
              <a:buNone/>
              <a:defRPr sz="1200">
                <a:solidFill>
                  <a:schemeClr val="bg1"/>
                </a:solidFill>
                <a:latin typeface="Arial" panose="020B0604020202020204" pitchFamily="34" charset="0"/>
                <a:cs typeface="Arial" panose="020B0604020202020204" pitchFamily="34" charset="0"/>
              </a:defRPr>
            </a:lvl1pPr>
          </a:lstStyle>
          <a:p>
            <a:r>
              <a:rPr lang="en-US"/>
              <a:t>Contact Four</a:t>
            </a:r>
          </a:p>
        </p:txBody>
      </p:sp>
      <p:sp>
        <p:nvSpPr>
          <p:cNvPr id="15" name="Rectangle 14">
            <a:extLst>
              <a:ext uri="{FF2B5EF4-FFF2-40B4-BE49-F238E27FC236}">
                <a16:creationId xmlns:a16="http://schemas.microsoft.com/office/drawing/2014/main" id="{3C35B026-3D59-F34E-98E2-3BC8114E9E8B}"/>
              </a:ext>
            </a:extLst>
          </p:cNvPr>
          <p:cNvSpPr/>
          <p:nvPr/>
        </p:nvSpPr>
        <p:spPr>
          <a:xfrm>
            <a:off x="12123801" y="0"/>
            <a:ext cx="64008" cy="1719072"/>
          </a:xfrm>
          <a:prstGeom prst="rect">
            <a:avLst/>
          </a:prstGeom>
          <a:solidFill>
            <a:srgbClr val="063A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E37E73-26E9-7246-BD19-67A9F675B5A3}"/>
              </a:ext>
            </a:extLst>
          </p:cNvPr>
          <p:cNvSpPr/>
          <p:nvPr/>
        </p:nvSpPr>
        <p:spPr>
          <a:xfrm>
            <a:off x="12125325" y="1714500"/>
            <a:ext cx="66674" cy="1714500"/>
          </a:xfrm>
          <a:prstGeom prst="rect">
            <a:avLst/>
          </a:prstGeom>
          <a:solidFill>
            <a:srgbClr val="008A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08D99D16-67B5-D742-B420-B7858ED12BAB}"/>
              </a:ext>
            </a:extLst>
          </p:cNvPr>
          <p:cNvSpPr/>
          <p:nvPr/>
        </p:nvSpPr>
        <p:spPr>
          <a:xfrm>
            <a:off x="12125325" y="3429000"/>
            <a:ext cx="66674" cy="1714500"/>
          </a:xfrm>
          <a:prstGeom prst="rect">
            <a:avLst/>
          </a:prstGeom>
          <a:solidFill>
            <a:srgbClr val="2BA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0C858C97-DBFC-AD41-9363-7F95DE7FEA95}"/>
              </a:ext>
            </a:extLst>
          </p:cNvPr>
          <p:cNvSpPr/>
          <p:nvPr/>
        </p:nvSpPr>
        <p:spPr>
          <a:xfrm>
            <a:off x="12125325" y="5143500"/>
            <a:ext cx="66674" cy="1714500"/>
          </a:xfrm>
          <a:prstGeom prst="rect">
            <a:avLst/>
          </a:prstGeom>
          <a:solidFill>
            <a:srgbClr val="CBE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047BDCFF-DA45-3540-841F-F11102287C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532" y="885912"/>
            <a:ext cx="1816625" cy="665219"/>
          </a:xfrm>
          <a:prstGeom prst="rect">
            <a:avLst/>
          </a:prstGeom>
        </p:spPr>
      </p:pic>
      <p:sp>
        <p:nvSpPr>
          <p:cNvPr id="26" name="Rectangle 25">
            <a:extLst>
              <a:ext uri="{FF2B5EF4-FFF2-40B4-BE49-F238E27FC236}">
                <a16:creationId xmlns:a16="http://schemas.microsoft.com/office/drawing/2014/main" id="{15B7CC74-E6C9-9F41-A80A-4DF89867B8AA}"/>
              </a:ext>
            </a:extLst>
          </p:cNvPr>
          <p:cNvSpPr/>
          <p:nvPr/>
        </p:nvSpPr>
        <p:spPr>
          <a:xfrm>
            <a:off x="3181350" y="518610"/>
            <a:ext cx="8434009" cy="4533304"/>
          </a:xfrm>
          <a:prstGeom prst="rect">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413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userDrawn="1"/>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922804" y="3046804"/>
            <a:ext cx="4415756" cy="1911276"/>
          </a:xfrm>
        </p:spPr>
        <p:txBody>
          <a:bodyPr anchor="t">
            <a:normAutofit/>
          </a:bodyPr>
          <a:lstStyle>
            <a:lvl1pPr algn="l">
              <a:defRPr sz="4000">
                <a:solidFill>
                  <a:srgbClr val="FDAE4B"/>
                </a:solidFill>
              </a:defRPr>
            </a:lvl1pPr>
          </a:lstStyle>
          <a:p>
            <a:r>
              <a:rPr lang="en-US" dirty="0"/>
              <a:t>Title Placeholder</a:t>
            </a:r>
          </a:p>
        </p:txBody>
      </p:sp>
      <p:pic>
        <p:nvPicPr>
          <p:cNvPr id="13" name="Picture 12">
            <a:extLst>
              <a:ext uri="{FF2B5EF4-FFF2-40B4-BE49-F238E27FC236}">
                <a16:creationId xmlns:a16="http://schemas.microsoft.com/office/drawing/2014/main" id="{EA06EB43-50DE-5C43-AAC6-9C2DB54E885C}"/>
              </a:ext>
            </a:extLst>
          </p:cNvPr>
          <p:cNvPicPr>
            <a:picLocks noChangeAspect="1"/>
          </p:cNvPicPr>
          <p:nvPr userDrawn="1"/>
        </p:nvPicPr>
        <p:blipFill rotWithShape="1">
          <a:blip r:embed="rId2">
            <a:alphaModFix amt="57000"/>
          </a:blip>
          <a:srcRect l="17949" t="2727" r="40534" b="23812"/>
          <a:stretch/>
        </p:blipFill>
        <p:spPr>
          <a:xfrm rot="5400000">
            <a:off x="7580032" y="3594444"/>
            <a:ext cx="3127936" cy="6096000"/>
          </a:xfrm>
          <a:prstGeom prst="rect">
            <a:avLst/>
          </a:prstGeom>
        </p:spPr>
      </p:pic>
    </p:spTree>
    <p:extLst>
      <p:ext uri="{BB962C8B-B14F-4D97-AF65-F5344CB8AC3E}">
        <p14:creationId xmlns:p14="http://schemas.microsoft.com/office/powerpoint/2010/main" val="121707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1 and 2">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spTree>
    <p:extLst>
      <p:ext uri="{BB962C8B-B14F-4D97-AF65-F5344CB8AC3E}">
        <p14:creationId xmlns:p14="http://schemas.microsoft.com/office/powerpoint/2010/main" val="130571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AE69E9A-416C-CB47-AB81-7FDCC71C25B7}"/>
              </a:ext>
            </a:extLst>
          </p:cNvPr>
          <p:cNvSpPr/>
          <p:nvPr/>
        </p:nvSpPr>
        <p:spPr>
          <a:xfrm>
            <a:off x="8232896" y="0"/>
            <a:ext cx="3959104" cy="6871413"/>
          </a:xfrm>
          <a:prstGeom prst="rect">
            <a:avLst/>
          </a:prstGeom>
          <a:gradFill>
            <a:gsLst>
              <a:gs pos="40000">
                <a:srgbClr val="063A79"/>
              </a:gs>
              <a:gs pos="100000">
                <a:srgbClr val="008AD9"/>
              </a:gs>
              <a:gs pos="0">
                <a:srgbClr val="063A79"/>
              </a:gs>
            </a:gsLst>
            <a:lin ang="2700000" scaled="0"/>
          </a:gradFill>
          <a:ln>
            <a:no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rgbClr val="021C3D"/>
                </a:solidFill>
                <a:latin typeface="Arial" panose="020B0604020202020204" pitchFamily="34" charset="0"/>
                <a:cs typeface="Arial" panose="020B0604020202020204" pitchFamily="34" charset="0"/>
              </a:defRPr>
            </a:lvl1pPr>
          </a:lstStyle>
          <a:p>
            <a:r>
              <a:rPr lang="en-US"/>
              <a:t>Agenda</a:t>
            </a:r>
          </a:p>
        </p:txBody>
      </p: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2">
                    <a:lumMod val="25000"/>
                  </a:schemeClr>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54864"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rgbClr val="021C3D"/>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pic>
        <p:nvPicPr>
          <p:cNvPr id="25" name="Picture 24">
            <a:extLst>
              <a:ext uri="{FF2B5EF4-FFF2-40B4-BE49-F238E27FC236}">
                <a16:creationId xmlns:a16="http://schemas.microsoft.com/office/drawing/2014/main" id="{E0132140-8C56-464B-A601-F828FC0B6B8A}"/>
              </a:ext>
            </a:extLst>
          </p:cNvPr>
          <p:cNvPicPr>
            <a:picLocks noChangeAspect="1"/>
          </p:cNvPicPr>
          <p:nvPr/>
        </p:nvPicPr>
        <p:blipFill rotWithShape="1">
          <a:blip r:embed="rId4" cstate="screen">
            <a:alphaModFix amt="35000"/>
            <a:extLst>
              <a:ext uri="{28A0092B-C50C-407E-A947-70E740481C1C}">
                <a14:useLocalDpi xmlns:a14="http://schemas.microsoft.com/office/drawing/2010/main"/>
              </a:ext>
            </a:extLst>
          </a:blip>
          <a:srcRect l="17949" r="51090" b="54717"/>
          <a:stretch/>
        </p:blipFill>
        <p:spPr>
          <a:xfrm rot="5400000">
            <a:off x="8944926" y="3826167"/>
            <a:ext cx="2333002" cy="3758184"/>
          </a:xfrm>
          <a:prstGeom prst="rect">
            <a:avLst/>
          </a:prstGeom>
        </p:spPr>
      </p:pic>
    </p:spTree>
    <p:extLst>
      <p:ext uri="{BB962C8B-B14F-4D97-AF65-F5344CB8AC3E}">
        <p14:creationId xmlns:p14="http://schemas.microsoft.com/office/powerpoint/2010/main" val="414558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4">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0"/>
            <a:ext cx="12192000" cy="6860138"/>
          </a:xfrm>
          <a:prstGeom prst="rect">
            <a:avLst/>
          </a:prstGeom>
          <a:solidFill>
            <a:srgbClr val="021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3" y="388389"/>
            <a:ext cx="6293099" cy="764390"/>
          </a:xfrm>
        </p:spPr>
        <p:txBody>
          <a:bodyPr anchor="b">
            <a:normAutofit/>
          </a:bodyPr>
          <a:lstStyle>
            <a:lvl1pPr algn="l">
              <a:defRPr sz="4000" b="0" i="0">
                <a:solidFill>
                  <a:schemeClr val="bg1"/>
                </a:solidFill>
                <a:latin typeface="Arial" panose="020B0604020202020204" pitchFamily="34" charset="0"/>
                <a:cs typeface="Arial" panose="020B0604020202020204" pitchFamily="34" charset="0"/>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0" y="1655805"/>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69" name="Picture 68">
            <a:extLst>
              <a:ext uri="{FF2B5EF4-FFF2-40B4-BE49-F238E27FC236}">
                <a16:creationId xmlns:a16="http://schemas.microsoft.com/office/drawing/2014/main" id="{FB7ECFA3-6A93-2349-B238-F09B0AB95F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8237564" y="1655805"/>
            <a:ext cx="3959104" cy="4300150"/>
          </a:xfrm>
          <a:prstGeom prst="rect">
            <a:avLst/>
          </a:prstGeom>
        </p:spPr>
      </p:pic>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0" y="2289694"/>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0" y="2923583"/>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0" y="3557472"/>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0" y="4191361"/>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0" y="4825250"/>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7260444" cy="0"/>
          </a:xfrm>
          <a:prstGeom prst="line">
            <a:avLst/>
          </a:prstGeom>
          <a:noFill/>
          <a:ln w="28575">
            <a:gradFill>
              <a:gsLst>
                <a:gs pos="0">
                  <a:srgbClr val="063A79"/>
                </a:gs>
                <a:gs pos="100000">
                  <a:srgbClr val="2BADE3"/>
                </a:gs>
              </a:gsLst>
              <a:lin ang="2700000" scaled="0"/>
            </a:gradFill>
          </a:ln>
          <a:effectLst>
            <a:outerShdw blurRad="1524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0" y="5459139"/>
            <a:ext cx="5883893"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92" name="Picture 91">
            <a:extLst>
              <a:ext uri="{FF2B5EF4-FFF2-40B4-BE49-F238E27FC236}">
                <a16:creationId xmlns:a16="http://schemas.microsoft.com/office/drawing/2014/main" id="{550E8A97-1337-F84B-94F2-BACC34ED68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
        <p:nvSpPr>
          <p:cNvPr id="7" name="Picture Placeholder 6">
            <a:extLst>
              <a:ext uri="{FF2B5EF4-FFF2-40B4-BE49-F238E27FC236}">
                <a16:creationId xmlns:a16="http://schemas.microsoft.com/office/drawing/2014/main" id="{77D1000D-272E-3646-A367-5EE87CF6901C}"/>
              </a:ext>
            </a:extLst>
          </p:cNvPr>
          <p:cNvSpPr>
            <a:spLocks noGrp="1"/>
          </p:cNvSpPr>
          <p:nvPr>
            <p:ph type="pic" sz="quarter" idx="20"/>
          </p:nvPr>
        </p:nvSpPr>
        <p:spPr>
          <a:xfrm>
            <a:off x="8237538" y="1655763"/>
            <a:ext cx="3954462" cy="4297362"/>
          </a:xfrm>
        </p:spPr>
        <p:txBody>
          <a:bodyPr/>
          <a:lstStyle>
            <a:lvl1pPr marL="0" indent="0">
              <a:buNone/>
              <a:defRPr>
                <a:solidFill>
                  <a:srgbClr val="008AD9"/>
                </a:solidFill>
              </a:defRPr>
            </a:lvl1pPr>
          </a:lstStyle>
          <a:p>
            <a:r>
              <a:rPr lang="en-US" dirty="0"/>
              <a:t>Click icon to add picture</a:t>
            </a:r>
          </a:p>
        </p:txBody>
      </p:sp>
      <p:pic>
        <p:nvPicPr>
          <p:cNvPr id="25" name="Picture 24">
            <a:extLst>
              <a:ext uri="{FF2B5EF4-FFF2-40B4-BE49-F238E27FC236}">
                <a16:creationId xmlns:a16="http://schemas.microsoft.com/office/drawing/2014/main" id="{DFA3CACC-A178-224D-911A-2DA8BDCDE21B}"/>
              </a:ext>
            </a:extLst>
          </p:cNvPr>
          <p:cNvPicPr>
            <a:picLocks noChangeAspect="1"/>
          </p:cNvPicPr>
          <p:nvPr/>
        </p:nvPicPr>
        <p:blipFill rotWithShape="1">
          <a:blip r:embed="rId5" cstate="screen">
            <a:alphaModFix amt="35000"/>
            <a:extLst>
              <a:ext uri="{28A0092B-C50C-407E-A947-70E740481C1C}">
                <a14:useLocalDpi xmlns:a14="http://schemas.microsoft.com/office/drawing/2010/main"/>
              </a:ext>
            </a:extLst>
          </a:blip>
          <a:srcRect l="17949" t="55109" r="54590"/>
          <a:stretch/>
        </p:blipFill>
        <p:spPr>
          <a:xfrm rot="5400000">
            <a:off x="9294988" y="3960985"/>
            <a:ext cx="2068940" cy="3725085"/>
          </a:xfrm>
          <a:prstGeom prst="rect">
            <a:avLst/>
          </a:prstGeom>
        </p:spPr>
      </p:pic>
    </p:spTree>
    <p:extLst>
      <p:ext uri="{BB962C8B-B14F-4D97-AF65-F5344CB8AC3E}">
        <p14:creationId xmlns:p14="http://schemas.microsoft.com/office/powerpoint/2010/main" val="246481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 14 sections">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A5F51225-8F0B-4245-8086-BC5A537700FB}"/>
              </a:ext>
            </a:extLst>
          </p:cNvPr>
          <p:cNvSpPr/>
          <p:nvPr/>
        </p:nvSpPr>
        <p:spPr>
          <a:xfrm>
            <a:off x="0" y="-2138"/>
            <a:ext cx="12192000" cy="6860138"/>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88389"/>
            <a:ext cx="3281680" cy="764390"/>
          </a:xfrm>
        </p:spPr>
        <p:txBody>
          <a:bodyPr anchor="b">
            <a:normAutofit/>
          </a:bodyPr>
          <a:lstStyle>
            <a:lvl1pPr algn="l">
              <a:defRPr sz="4000">
                <a:solidFill>
                  <a:schemeClr val="bg1"/>
                </a:solidFill>
              </a:defRPr>
            </a:lvl1pPr>
          </a:lstStyle>
          <a:p>
            <a:r>
              <a:rPr lang="en-US"/>
              <a:t>Agenda</a:t>
            </a:r>
          </a:p>
        </p:txBody>
      </p:sp>
      <p:cxnSp>
        <p:nvCxnSpPr>
          <p:cNvPr id="8" name="Straight Connector 7">
            <a:extLst>
              <a:ext uri="{FF2B5EF4-FFF2-40B4-BE49-F238E27FC236}">
                <a16:creationId xmlns:a16="http://schemas.microsoft.com/office/drawing/2014/main" id="{6429B927-B6FC-8D4F-A53C-304A6A8C41E0}"/>
              </a:ext>
            </a:extLst>
          </p:cNvPr>
          <p:cNvCxnSpPr>
            <a:cxnSpLocks/>
          </p:cNvCxnSpPr>
          <p:nvPr/>
        </p:nvCxnSpPr>
        <p:spPr>
          <a:xfrm>
            <a:off x="55308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459060E-9FC6-1241-86AD-AA333670AECC}"/>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3284" y="7036367"/>
            <a:ext cx="615899" cy="210019"/>
          </a:xfrm>
          <a:prstGeom prst="rect">
            <a:avLst/>
          </a:prstGeom>
        </p:spPr>
      </p:pic>
      <p:sp>
        <p:nvSpPr>
          <p:cNvPr id="36" name="Slide Number Placeholder 5">
            <a:extLst>
              <a:ext uri="{FF2B5EF4-FFF2-40B4-BE49-F238E27FC236}">
                <a16:creationId xmlns:a16="http://schemas.microsoft.com/office/drawing/2014/main" id="{6F95C518-E370-6248-AEE6-FD9099B0B015}"/>
              </a:ext>
            </a:extLst>
          </p:cNvPr>
          <p:cNvSpPr>
            <a:spLocks noGrp="1"/>
          </p:cNvSpPr>
          <p:nvPr>
            <p:ph type="sldNum" sz="quarter" idx="12"/>
          </p:nvPr>
        </p:nvSpPr>
        <p:spPr>
          <a:xfrm>
            <a:off x="8845516" y="6454780"/>
            <a:ext cx="2743200" cy="154809"/>
          </a:xfrm>
        </p:spPr>
        <p:txBody>
          <a:bodyPr/>
          <a:lstStyle>
            <a:lvl1pPr>
              <a:defRPr sz="700">
                <a:solidFill>
                  <a:schemeClr val="bg1"/>
                </a:solidFill>
              </a:defRPr>
            </a:lvl1pPr>
          </a:lstStyle>
          <a:p>
            <a:fld id="{81715770-0B66-4D89-8E61-AABF50FE504C}" type="slidenum">
              <a:rPr lang="en-US" smtClean="0"/>
              <a:t>‹#›</a:t>
            </a:fld>
            <a:endParaRPr lang="en-US" dirty="0"/>
          </a:p>
        </p:txBody>
      </p:sp>
      <p:sp>
        <p:nvSpPr>
          <p:cNvPr id="32" name="Rectangle 31">
            <a:extLst>
              <a:ext uri="{FF2B5EF4-FFF2-40B4-BE49-F238E27FC236}">
                <a16:creationId xmlns:a16="http://schemas.microsoft.com/office/drawing/2014/main" id="{E1F10A0D-56F7-274F-989D-ED6596A4FEF9}"/>
              </a:ext>
            </a:extLst>
          </p:cNvPr>
          <p:cNvSpPr/>
          <p:nvPr/>
        </p:nvSpPr>
        <p:spPr>
          <a:xfrm flipV="1">
            <a:off x="0" y="365239"/>
            <a:ext cx="243068" cy="764390"/>
          </a:xfrm>
          <a:prstGeom prst="rect">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 name="Text Placeholder 3">
            <a:extLst>
              <a:ext uri="{FF2B5EF4-FFF2-40B4-BE49-F238E27FC236}">
                <a16:creationId xmlns:a16="http://schemas.microsoft.com/office/drawing/2014/main" id="{2071D07F-570D-5747-BF47-A0163B43B665}"/>
              </a:ext>
            </a:extLst>
          </p:cNvPr>
          <p:cNvSpPr>
            <a:spLocks noGrp="1"/>
          </p:cNvSpPr>
          <p:nvPr>
            <p:ph type="body" sz="quarter" idx="13" hasCustomPrompt="1"/>
          </p:nvPr>
        </p:nvSpPr>
        <p:spPr>
          <a:xfrm>
            <a:off x="101249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0" name="Straight Connector 69">
            <a:extLst>
              <a:ext uri="{FF2B5EF4-FFF2-40B4-BE49-F238E27FC236}">
                <a16:creationId xmlns:a16="http://schemas.microsoft.com/office/drawing/2014/main" id="{6F448927-7781-2B45-BA45-39E8497D7C83}"/>
              </a:ext>
            </a:extLst>
          </p:cNvPr>
          <p:cNvCxnSpPr>
            <a:cxnSpLocks/>
          </p:cNvCxnSpPr>
          <p:nvPr/>
        </p:nvCxnSpPr>
        <p:spPr>
          <a:xfrm>
            <a:off x="55308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1" name="Text Placeholder 3">
            <a:extLst>
              <a:ext uri="{FF2B5EF4-FFF2-40B4-BE49-F238E27FC236}">
                <a16:creationId xmlns:a16="http://schemas.microsoft.com/office/drawing/2014/main" id="{F0613E2E-3C6A-3E44-BEE8-FB391905D1DF}"/>
              </a:ext>
            </a:extLst>
          </p:cNvPr>
          <p:cNvSpPr>
            <a:spLocks noGrp="1"/>
          </p:cNvSpPr>
          <p:nvPr>
            <p:ph type="body" sz="quarter" idx="14" hasCustomPrompt="1"/>
          </p:nvPr>
        </p:nvSpPr>
        <p:spPr>
          <a:xfrm>
            <a:off x="101249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2" name="Straight Connector 71">
            <a:extLst>
              <a:ext uri="{FF2B5EF4-FFF2-40B4-BE49-F238E27FC236}">
                <a16:creationId xmlns:a16="http://schemas.microsoft.com/office/drawing/2014/main" id="{72E14B29-154B-CB45-A683-72B0AAA423B6}"/>
              </a:ext>
            </a:extLst>
          </p:cNvPr>
          <p:cNvCxnSpPr>
            <a:cxnSpLocks/>
          </p:cNvCxnSpPr>
          <p:nvPr/>
        </p:nvCxnSpPr>
        <p:spPr>
          <a:xfrm>
            <a:off x="55308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594EACC3-0305-8044-BCFE-63722EA52709}"/>
              </a:ext>
            </a:extLst>
          </p:cNvPr>
          <p:cNvSpPr>
            <a:spLocks noGrp="1"/>
          </p:cNvSpPr>
          <p:nvPr>
            <p:ph type="body" sz="quarter" idx="15" hasCustomPrompt="1"/>
          </p:nvPr>
        </p:nvSpPr>
        <p:spPr>
          <a:xfrm>
            <a:off x="101249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4" name="Straight Connector 73">
            <a:extLst>
              <a:ext uri="{FF2B5EF4-FFF2-40B4-BE49-F238E27FC236}">
                <a16:creationId xmlns:a16="http://schemas.microsoft.com/office/drawing/2014/main" id="{6D5369A1-BD2D-4247-80CD-0E02871989CD}"/>
              </a:ext>
            </a:extLst>
          </p:cNvPr>
          <p:cNvCxnSpPr>
            <a:cxnSpLocks/>
          </p:cNvCxnSpPr>
          <p:nvPr/>
        </p:nvCxnSpPr>
        <p:spPr>
          <a:xfrm>
            <a:off x="55308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5" name="Text Placeholder 3">
            <a:extLst>
              <a:ext uri="{FF2B5EF4-FFF2-40B4-BE49-F238E27FC236}">
                <a16:creationId xmlns:a16="http://schemas.microsoft.com/office/drawing/2014/main" id="{FB63ED6A-7E23-AB44-8A96-63CD8247E728}"/>
              </a:ext>
            </a:extLst>
          </p:cNvPr>
          <p:cNvSpPr>
            <a:spLocks noGrp="1"/>
          </p:cNvSpPr>
          <p:nvPr>
            <p:ph type="body" sz="quarter" idx="16" hasCustomPrompt="1"/>
          </p:nvPr>
        </p:nvSpPr>
        <p:spPr>
          <a:xfrm>
            <a:off x="101249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4" name="Straight Connector 83">
            <a:extLst>
              <a:ext uri="{FF2B5EF4-FFF2-40B4-BE49-F238E27FC236}">
                <a16:creationId xmlns:a16="http://schemas.microsoft.com/office/drawing/2014/main" id="{4953B43E-6990-B04B-80D1-41DB0DF20E58}"/>
              </a:ext>
            </a:extLst>
          </p:cNvPr>
          <p:cNvCxnSpPr>
            <a:cxnSpLocks/>
          </p:cNvCxnSpPr>
          <p:nvPr/>
        </p:nvCxnSpPr>
        <p:spPr>
          <a:xfrm>
            <a:off x="55308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5" name="Text Placeholder 3">
            <a:extLst>
              <a:ext uri="{FF2B5EF4-FFF2-40B4-BE49-F238E27FC236}">
                <a16:creationId xmlns:a16="http://schemas.microsoft.com/office/drawing/2014/main" id="{2F583019-9ED7-5F4E-9215-3A34B0483E94}"/>
              </a:ext>
            </a:extLst>
          </p:cNvPr>
          <p:cNvSpPr>
            <a:spLocks noGrp="1"/>
          </p:cNvSpPr>
          <p:nvPr>
            <p:ph type="body" sz="quarter" idx="17" hasCustomPrompt="1"/>
          </p:nvPr>
        </p:nvSpPr>
        <p:spPr>
          <a:xfrm>
            <a:off x="101249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6" name="Straight Connector 85">
            <a:extLst>
              <a:ext uri="{FF2B5EF4-FFF2-40B4-BE49-F238E27FC236}">
                <a16:creationId xmlns:a16="http://schemas.microsoft.com/office/drawing/2014/main" id="{AF73A6E7-C6A4-164E-A09E-699C0FC25EC3}"/>
              </a:ext>
            </a:extLst>
          </p:cNvPr>
          <p:cNvCxnSpPr>
            <a:cxnSpLocks/>
          </p:cNvCxnSpPr>
          <p:nvPr/>
        </p:nvCxnSpPr>
        <p:spPr>
          <a:xfrm>
            <a:off x="55308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7" name="Text Placeholder 3">
            <a:extLst>
              <a:ext uri="{FF2B5EF4-FFF2-40B4-BE49-F238E27FC236}">
                <a16:creationId xmlns:a16="http://schemas.microsoft.com/office/drawing/2014/main" id="{C7A09DBC-4811-BA4C-AA56-7C7D2B699F64}"/>
              </a:ext>
            </a:extLst>
          </p:cNvPr>
          <p:cNvSpPr>
            <a:spLocks noGrp="1"/>
          </p:cNvSpPr>
          <p:nvPr>
            <p:ph type="body" sz="quarter" idx="18" hasCustomPrompt="1"/>
          </p:nvPr>
        </p:nvSpPr>
        <p:spPr>
          <a:xfrm>
            <a:off x="101249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88" name="Straight Connector 87">
            <a:extLst>
              <a:ext uri="{FF2B5EF4-FFF2-40B4-BE49-F238E27FC236}">
                <a16:creationId xmlns:a16="http://schemas.microsoft.com/office/drawing/2014/main" id="{4A12BF71-8B36-044C-ADAD-C565FC69931F}"/>
              </a:ext>
            </a:extLst>
          </p:cNvPr>
          <p:cNvCxnSpPr>
            <a:cxnSpLocks/>
          </p:cNvCxnSpPr>
          <p:nvPr/>
        </p:nvCxnSpPr>
        <p:spPr>
          <a:xfrm>
            <a:off x="55308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89" name="Text Placeholder 3">
            <a:extLst>
              <a:ext uri="{FF2B5EF4-FFF2-40B4-BE49-F238E27FC236}">
                <a16:creationId xmlns:a16="http://schemas.microsoft.com/office/drawing/2014/main" id="{36E8175E-5ED2-8242-BA2E-102050109B71}"/>
              </a:ext>
            </a:extLst>
          </p:cNvPr>
          <p:cNvSpPr>
            <a:spLocks noGrp="1"/>
          </p:cNvSpPr>
          <p:nvPr>
            <p:ph type="body" sz="quarter" idx="19" hasCustomPrompt="1"/>
          </p:nvPr>
        </p:nvSpPr>
        <p:spPr>
          <a:xfrm>
            <a:off x="101249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7" name="Straight Connector 56">
            <a:extLst>
              <a:ext uri="{FF2B5EF4-FFF2-40B4-BE49-F238E27FC236}">
                <a16:creationId xmlns:a16="http://schemas.microsoft.com/office/drawing/2014/main" id="{E123F1C8-B780-E04F-A7CD-AC8E3EFFEBD5}"/>
              </a:ext>
            </a:extLst>
          </p:cNvPr>
          <p:cNvCxnSpPr>
            <a:cxnSpLocks/>
          </p:cNvCxnSpPr>
          <p:nvPr/>
        </p:nvCxnSpPr>
        <p:spPr>
          <a:xfrm>
            <a:off x="6837869" y="2164099"/>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58" name="Text Placeholder 3">
            <a:extLst>
              <a:ext uri="{FF2B5EF4-FFF2-40B4-BE49-F238E27FC236}">
                <a16:creationId xmlns:a16="http://schemas.microsoft.com/office/drawing/2014/main" id="{66F2F67C-174A-BD42-B342-E95614CC2434}"/>
              </a:ext>
            </a:extLst>
          </p:cNvPr>
          <p:cNvSpPr>
            <a:spLocks noGrp="1"/>
          </p:cNvSpPr>
          <p:nvPr>
            <p:ph type="body" sz="quarter" idx="20" hasCustomPrompt="1"/>
          </p:nvPr>
        </p:nvSpPr>
        <p:spPr>
          <a:xfrm>
            <a:off x="7297271" y="1655805"/>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59" name="Straight Connector 58">
            <a:extLst>
              <a:ext uri="{FF2B5EF4-FFF2-40B4-BE49-F238E27FC236}">
                <a16:creationId xmlns:a16="http://schemas.microsoft.com/office/drawing/2014/main" id="{02D1B41E-DD9B-AA4A-981A-60FB87FF30B7}"/>
              </a:ext>
            </a:extLst>
          </p:cNvPr>
          <p:cNvCxnSpPr>
            <a:cxnSpLocks/>
          </p:cNvCxnSpPr>
          <p:nvPr/>
        </p:nvCxnSpPr>
        <p:spPr>
          <a:xfrm>
            <a:off x="6837869" y="2797988"/>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0" name="Text Placeholder 3">
            <a:extLst>
              <a:ext uri="{FF2B5EF4-FFF2-40B4-BE49-F238E27FC236}">
                <a16:creationId xmlns:a16="http://schemas.microsoft.com/office/drawing/2014/main" id="{C8C752F6-3ABD-2E46-BEEF-004DC3DDDC76}"/>
              </a:ext>
            </a:extLst>
          </p:cNvPr>
          <p:cNvSpPr>
            <a:spLocks noGrp="1"/>
          </p:cNvSpPr>
          <p:nvPr>
            <p:ph type="body" sz="quarter" idx="21" hasCustomPrompt="1"/>
          </p:nvPr>
        </p:nvSpPr>
        <p:spPr>
          <a:xfrm>
            <a:off x="7297271" y="2289694"/>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1" name="Straight Connector 60">
            <a:extLst>
              <a:ext uri="{FF2B5EF4-FFF2-40B4-BE49-F238E27FC236}">
                <a16:creationId xmlns:a16="http://schemas.microsoft.com/office/drawing/2014/main" id="{BE181391-D0AE-AC4C-9931-8B5E87134C17}"/>
              </a:ext>
            </a:extLst>
          </p:cNvPr>
          <p:cNvCxnSpPr>
            <a:cxnSpLocks/>
          </p:cNvCxnSpPr>
          <p:nvPr/>
        </p:nvCxnSpPr>
        <p:spPr>
          <a:xfrm>
            <a:off x="6837869" y="3431877"/>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868108B5-1A6B-6749-BE34-063472A9AE8F}"/>
              </a:ext>
            </a:extLst>
          </p:cNvPr>
          <p:cNvSpPr>
            <a:spLocks noGrp="1"/>
          </p:cNvSpPr>
          <p:nvPr>
            <p:ph type="body" sz="quarter" idx="22" hasCustomPrompt="1"/>
          </p:nvPr>
        </p:nvSpPr>
        <p:spPr>
          <a:xfrm>
            <a:off x="7297271" y="2923583"/>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3" name="Straight Connector 62">
            <a:extLst>
              <a:ext uri="{FF2B5EF4-FFF2-40B4-BE49-F238E27FC236}">
                <a16:creationId xmlns:a16="http://schemas.microsoft.com/office/drawing/2014/main" id="{B96A2482-5A17-1844-951B-AB27274A3559}"/>
              </a:ext>
            </a:extLst>
          </p:cNvPr>
          <p:cNvCxnSpPr>
            <a:cxnSpLocks/>
          </p:cNvCxnSpPr>
          <p:nvPr/>
        </p:nvCxnSpPr>
        <p:spPr>
          <a:xfrm>
            <a:off x="6837869" y="4065766"/>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4" name="Text Placeholder 3">
            <a:extLst>
              <a:ext uri="{FF2B5EF4-FFF2-40B4-BE49-F238E27FC236}">
                <a16:creationId xmlns:a16="http://schemas.microsoft.com/office/drawing/2014/main" id="{FE95C0B0-EA68-0E49-A5A6-5200DC8DA826}"/>
              </a:ext>
            </a:extLst>
          </p:cNvPr>
          <p:cNvSpPr>
            <a:spLocks noGrp="1"/>
          </p:cNvSpPr>
          <p:nvPr>
            <p:ph type="body" sz="quarter" idx="23" hasCustomPrompt="1"/>
          </p:nvPr>
        </p:nvSpPr>
        <p:spPr>
          <a:xfrm>
            <a:off x="7297271" y="3557472"/>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5" name="Straight Connector 64">
            <a:extLst>
              <a:ext uri="{FF2B5EF4-FFF2-40B4-BE49-F238E27FC236}">
                <a16:creationId xmlns:a16="http://schemas.microsoft.com/office/drawing/2014/main" id="{56A28975-6F08-5943-AF7C-445BABD6E0A3}"/>
              </a:ext>
            </a:extLst>
          </p:cNvPr>
          <p:cNvCxnSpPr>
            <a:cxnSpLocks/>
          </p:cNvCxnSpPr>
          <p:nvPr/>
        </p:nvCxnSpPr>
        <p:spPr>
          <a:xfrm>
            <a:off x="6837869" y="4699655"/>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89C837ED-A9D9-A14B-A4A2-DF37091BC37E}"/>
              </a:ext>
            </a:extLst>
          </p:cNvPr>
          <p:cNvSpPr>
            <a:spLocks noGrp="1"/>
          </p:cNvSpPr>
          <p:nvPr>
            <p:ph type="body" sz="quarter" idx="24" hasCustomPrompt="1"/>
          </p:nvPr>
        </p:nvSpPr>
        <p:spPr>
          <a:xfrm>
            <a:off x="7297271" y="4191361"/>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67" name="Straight Connector 66">
            <a:extLst>
              <a:ext uri="{FF2B5EF4-FFF2-40B4-BE49-F238E27FC236}">
                <a16:creationId xmlns:a16="http://schemas.microsoft.com/office/drawing/2014/main" id="{0B1F1806-F1CE-154C-828C-F38D7EACC5B9}"/>
              </a:ext>
            </a:extLst>
          </p:cNvPr>
          <p:cNvCxnSpPr>
            <a:cxnSpLocks/>
          </p:cNvCxnSpPr>
          <p:nvPr/>
        </p:nvCxnSpPr>
        <p:spPr>
          <a:xfrm>
            <a:off x="6837869" y="5333544"/>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6F2C9BA-F199-6B46-A61A-BF038071D45F}"/>
              </a:ext>
            </a:extLst>
          </p:cNvPr>
          <p:cNvSpPr>
            <a:spLocks noGrp="1"/>
          </p:cNvSpPr>
          <p:nvPr>
            <p:ph type="body" sz="quarter" idx="25" hasCustomPrompt="1"/>
          </p:nvPr>
        </p:nvSpPr>
        <p:spPr>
          <a:xfrm>
            <a:off x="7297271" y="4825250"/>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cxnSp>
        <p:nvCxnSpPr>
          <p:cNvPr id="76" name="Straight Connector 75">
            <a:extLst>
              <a:ext uri="{FF2B5EF4-FFF2-40B4-BE49-F238E27FC236}">
                <a16:creationId xmlns:a16="http://schemas.microsoft.com/office/drawing/2014/main" id="{9D444DFA-2C5B-034E-AB55-9AF4F2C9F571}"/>
              </a:ext>
            </a:extLst>
          </p:cNvPr>
          <p:cNvCxnSpPr>
            <a:cxnSpLocks/>
          </p:cNvCxnSpPr>
          <p:nvPr/>
        </p:nvCxnSpPr>
        <p:spPr>
          <a:xfrm>
            <a:off x="6837869" y="5967433"/>
            <a:ext cx="4790497" cy="0"/>
          </a:xfrm>
          <a:prstGeom prst="line">
            <a:avLst/>
          </a:prstGeom>
          <a:ln w="12700">
            <a:solidFill>
              <a:srgbClr val="063A79"/>
            </a:solidFill>
          </a:ln>
        </p:spPr>
        <p:style>
          <a:lnRef idx="1">
            <a:schemeClr val="accent1"/>
          </a:lnRef>
          <a:fillRef idx="0">
            <a:schemeClr val="accent1"/>
          </a:fillRef>
          <a:effectRef idx="0">
            <a:schemeClr val="accent1"/>
          </a:effectRef>
          <a:fontRef idx="minor">
            <a:schemeClr val="tx1"/>
          </a:fontRef>
        </p:style>
      </p:cxnSp>
      <p:sp>
        <p:nvSpPr>
          <p:cNvPr id="77" name="Text Placeholder 3">
            <a:extLst>
              <a:ext uri="{FF2B5EF4-FFF2-40B4-BE49-F238E27FC236}">
                <a16:creationId xmlns:a16="http://schemas.microsoft.com/office/drawing/2014/main" id="{DCB73D7E-2090-6D47-A6A4-4685FC454143}"/>
              </a:ext>
            </a:extLst>
          </p:cNvPr>
          <p:cNvSpPr>
            <a:spLocks noGrp="1"/>
          </p:cNvSpPr>
          <p:nvPr>
            <p:ph type="body" sz="quarter" idx="26" hasCustomPrompt="1"/>
          </p:nvPr>
        </p:nvSpPr>
        <p:spPr>
          <a:xfrm>
            <a:off x="7297271" y="5459139"/>
            <a:ext cx="3882238" cy="493713"/>
          </a:xfrm>
        </p:spPr>
        <p:txBody>
          <a:bodyPr anchor="b">
            <a:normAutofit/>
          </a:bodyPr>
          <a:lstStyle>
            <a:lvl1pPr marL="0" indent="0">
              <a:buNone/>
              <a:defRPr sz="2000" b="0" i="0">
                <a:solidFill>
                  <a:schemeClr val="bg1"/>
                </a:solidFill>
                <a:latin typeface="Arial" panose="020B0604020202020204" pitchFamily="34" charset="0"/>
                <a:cs typeface="Arial" panose="020B0604020202020204" pitchFamily="34" charset="0"/>
              </a:defRPr>
            </a:lvl1pPr>
          </a:lstStyle>
          <a:p>
            <a:pPr lvl="0"/>
            <a:r>
              <a:rPr lang="en-US"/>
              <a:t>Category Placeholder</a:t>
            </a:r>
          </a:p>
        </p:txBody>
      </p:sp>
      <p:pic>
        <p:nvPicPr>
          <p:cNvPr id="78" name="Picture 77">
            <a:extLst>
              <a:ext uri="{FF2B5EF4-FFF2-40B4-BE49-F238E27FC236}">
                <a16:creationId xmlns:a16="http://schemas.microsoft.com/office/drawing/2014/main" id="{89318A45-0E8C-7B4E-9498-411E6B4C3E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284" y="6454780"/>
            <a:ext cx="767123" cy="280908"/>
          </a:xfrm>
          <a:prstGeom prst="rect">
            <a:avLst/>
          </a:prstGeom>
        </p:spPr>
      </p:pic>
    </p:spTree>
    <p:extLst>
      <p:ext uri="{BB962C8B-B14F-4D97-AF65-F5344CB8AC3E}">
        <p14:creationId xmlns:p14="http://schemas.microsoft.com/office/powerpoint/2010/main" val="35291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Slid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997830-EF50-B643-B994-D997482F2707}"/>
              </a:ext>
            </a:extLst>
          </p:cNvPr>
          <p:cNvSpPr/>
          <p:nvPr/>
        </p:nvSpPr>
        <p:spPr>
          <a:xfrm>
            <a:off x="6085837" y="0"/>
            <a:ext cx="6106163" cy="6857999"/>
          </a:xfrm>
          <a:prstGeom prst="rect">
            <a:avLst/>
          </a:prstGeom>
          <a:solidFill>
            <a:srgbClr val="008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F94D93-AE5D-7840-8588-32C38DD978F9}"/>
              </a:ext>
            </a:extLst>
          </p:cNvPr>
          <p:cNvGrpSpPr/>
          <p:nvPr/>
        </p:nvGrpSpPr>
        <p:grpSpPr>
          <a:xfrm>
            <a:off x="5382433" y="668016"/>
            <a:ext cx="8298180" cy="4592321"/>
            <a:chOff x="5382433" y="668016"/>
            <a:chExt cx="8298180" cy="4592321"/>
          </a:xfrm>
        </p:grpSpPr>
        <p:pic>
          <p:nvPicPr>
            <p:cNvPr id="27" name="Picture 26">
              <a:extLst>
                <a:ext uri="{FF2B5EF4-FFF2-40B4-BE49-F238E27FC236}">
                  <a16:creationId xmlns:a16="http://schemas.microsoft.com/office/drawing/2014/main" id="{B7839AA1-E422-9B44-9246-89774A9A36BC}"/>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pic>
          <p:nvPicPr>
            <p:cNvPr id="7" name="Picture 6">
              <a:extLst>
                <a:ext uri="{FF2B5EF4-FFF2-40B4-BE49-F238E27FC236}">
                  <a16:creationId xmlns:a16="http://schemas.microsoft.com/office/drawing/2014/main" id="{B70B612C-13B2-AB42-8B03-6A51C4E6E476}"/>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l="17949" r="21098"/>
            <a:stretch/>
          </p:blipFill>
          <p:spPr>
            <a:xfrm rot="5400000">
              <a:off x="7235362" y="-1184913"/>
              <a:ext cx="4592321" cy="8298180"/>
            </a:xfrm>
            <a:prstGeom prst="rect">
              <a:avLst/>
            </a:prstGeom>
          </p:spPr>
        </p:pic>
      </p:grpSp>
      <p:sp>
        <p:nvSpPr>
          <p:cNvPr id="2" name="Title 1">
            <a:extLst>
              <a:ext uri="{FF2B5EF4-FFF2-40B4-BE49-F238E27FC236}">
                <a16:creationId xmlns:a16="http://schemas.microsoft.com/office/drawing/2014/main" id="{332855A5-7553-0742-89D9-7FDDEAC12245}"/>
              </a:ext>
            </a:extLst>
          </p:cNvPr>
          <p:cNvSpPr>
            <a:spLocks noGrp="1"/>
          </p:cNvSpPr>
          <p:nvPr>
            <p:ph type="ctrTitle" hasCustomPrompt="1"/>
          </p:nvPr>
        </p:nvSpPr>
        <p:spPr>
          <a:xfrm>
            <a:off x="603284" y="3046804"/>
            <a:ext cx="4415756" cy="1911276"/>
          </a:xfrm>
        </p:spPr>
        <p:txBody>
          <a:bodyPr anchor="t">
            <a:normAutofit/>
          </a:bodyPr>
          <a:lstStyle>
            <a:lvl1pPr algn="l">
              <a:defRPr sz="4000" b="0" i="0">
                <a:solidFill>
                  <a:srgbClr val="063A79"/>
                </a:solidFill>
                <a:latin typeface="Arial" panose="020B0604020202020204" pitchFamily="34" charset="0"/>
                <a:cs typeface="Arial" panose="020B0604020202020204" pitchFamily="34" charset="0"/>
              </a:defRPr>
            </a:lvl1pPr>
          </a:lstStyle>
          <a:p>
            <a:r>
              <a:rPr lang="en-US"/>
              <a:t>Title Placeholder</a:t>
            </a:r>
          </a:p>
        </p:txBody>
      </p:sp>
      <p:pic>
        <p:nvPicPr>
          <p:cNvPr id="12" name="Picture 11">
            <a:extLst>
              <a:ext uri="{FF2B5EF4-FFF2-40B4-BE49-F238E27FC236}">
                <a16:creationId xmlns:a16="http://schemas.microsoft.com/office/drawing/2014/main" id="{A473D032-5876-0644-BB3B-7C6C138BAA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361940" y="1397000"/>
            <a:ext cx="5003800" cy="4064000"/>
          </a:xfrm>
          <a:prstGeom prst="rect">
            <a:avLst/>
          </a:prstGeom>
          <a:effectLst>
            <a:outerShdw blurRad="571500" dist="190500" dir="2400000" algn="ctr" rotWithShape="0">
              <a:srgbClr val="000000">
                <a:alpha val="52000"/>
              </a:srgbClr>
            </a:outerShdw>
          </a:effectLst>
        </p:spPr>
      </p:pic>
      <p:sp>
        <p:nvSpPr>
          <p:cNvPr id="9" name="Text Placeholder 4">
            <a:extLst>
              <a:ext uri="{FF2B5EF4-FFF2-40B4-BE49-F238E27FC236}">
                <a16:creationId xmlns:a16="http://schemas.microsoft.com/office/drawing/2014/main" id="{5529CF8A-7BC8-E24A-8AD4-44971EDC9297}"/>
              </a:ext>
            </a:extLst>
          </p:cNvPr>
          <p:cNvSpPr>
            <a:spLocks noGrp="1"/>
          </p:cNvSpPr>
          <p:nvPr>
            <p:ph type="body" sz="quarter" idx="10" hasCustomPrompt="1"/>
          </p:nvPr>
        </p:nvSpPr>
        <p:spPr>
          <a:xfrm>
            <a:off x="603250" y="1928890"/>
            <a:ext cx="4396742" cy="769915"/>
          </a:xfrm>
        </p:spPr>
        <p:txBody>
          <a:bodyPr/>
          <a:lstStyle>
            <a:lvl1pPr marL="0" indent="0">
              <a:buNone/>
              <a:defRPr sz="5600" b="0" i="0" spc="600">
                <a:solidFill>
                  <a:srgbClr val="063A79"/>
                </a:solidFill>
                <a:latin typeface="Arial Narrow" panose="020B0604020202020204" pitchFamily="34" charset="0"/>
                <a:cs typeface="Arial Narrow" panose="020B0604020202020204" pitchFamily="34" charset="0"/>
              </a:defRPr>
            </a:lvl1pPr>
          </a:lstStyle>
          <a:p>
            <a:pPr lvl="0"/>
            <a:r>
              <a:rPr lang="en-US"/>
              <a:t>01</a:t>
            </a:r>
          </a:p>
        </p:txBody>
      </p:sp>
    </p:spTree>
    <p:extLst>
      <p:ext uri="{BB962C8B-B14F-4D97-AF65-F5344CB8AC3E}">
        <p14:creationId xmlns:p14="http://schemas.microsoft.com/office/powerpoint/2010/main" val="28017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FC14D-D835-7547-9051-BE128B9F1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8B0F88-E14C-8D4F-A8AF-A765BAB25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A8A30-60B4-9F48-9ED6-A4BD6D14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5DE1845D-82AC-4B24-9F27-01FC466E9DDC}" type="datetimeFigureOut">
              <a:rPr lang="en-US" smtClean="0"/>
              <a:t>6/16/2025</a:t>
            </a:fld>
            <a:endParaRPr lang="en-US" dirty="0"/>
          </a:p>
        </p:txBody>
      </p:sp>
      <p:sp>
        <p:nvSpPr>
          <p:cNvPr id="5" name="Footer Placeholder 4">
            <a:extLst>
              <a:ext uri="{FF2B5EF4-FFF2-40B4-BE49-F238E27FC236}">
                <a16:creationId xmlns:a16="http://schemas.microsoft.com/office/drawing/2014/main" id="{06E00762-9704-5B41-821C-81E1601D4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4375B476-48BC-8649-9240-B240F52AC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1715770-0B66-4D89-8E61-AABF50FE504C}" type="slidenum">
              <a:rPr lang="en-US" smtClean="0"/>
              <a:t>‹#›</a:t>
            </a:fld>
            <a:endParaRPr lang="en-US" dirty="0"/>
          </a:p>
        </p:txBody>
      </p:sp>
    </p:spTree>
    <p:extLst>
      <p:ext uri="{BB962C8B-B14F-4D97-AF65-F5344CB8AC3E}">
        <p14:creationId xmlns:p14="http://schemas.microsoft.com/office/powerpoint/2010/main" val="14737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txStyles>
    <p:titleStyle>
      <a:lvl1pPr algn="l" defTabSz="914400" rtl="0" eaLnBrk="1" latinLnBrk="0" hangingPunct="1">
        <a:lnSpc>
          <a:spcPct val="90000"/>
        </a:lnSpc>
        <a:spcBef>
          <a:spcPct val="0"/>
        </a:spcBef>
        <a:buNone/>
        <a:defRPr sz="4400" b="0" i="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E00-DBB2-41BB-8766-14D2DB07B1E1}"/>
              </a:ext>
            </a:extLst>
          </p:cNvPr>
          <p:cNvSpPr>
            <a:spLocks noGrp="1"/>
          </p:cNvSpPr>
          <p:nvPr>
            <p:ph type="ctrTitle"/>
          </p:nvPr>
        </p:nvSpPr>
        <p:spPr>
          <a:xfrm>
            <a:off x="3747605" y="248877"/>
            <a:ext cx="8356846" cy="764390"/>
          </a:xfrm>
        </p:spPr>
        <p:txBody>
          <a:bodyPr>
            <a:noAutofit/>
          </a:bodyPr>
          <a:lstStyle/>
          <a:p>
            <a:r>
              <a:rPr lang="en-US" sz="3200" dirty="0">
                <a:latin typeface="Poppins" panose="00000500000000000000" pitchFamily="2" charset="0"/>
                <a:cs typeface="Poppins" panose="00000500000000000000" pitchFamily="2" charset="0"/>
              </a:rPr>
              <a:t>Salesforce Marketing Cloud Support</a:t>
            </a:r>
          </a:p>
        </p:txBody>
      </p:sp>
      <p:sp>
        <p:nvSpPr>
          <p:cNvPr id="5" name="Rectangle 4">
            <a:extLst>
              <a:ext uri="{FF2B5EF4-FFF2-40B4-BE49-F238E27FC236}">
                <a16:creationId xmlns:a16="http://schemas.microsoft.com/office/drawing/2014/main" id="{92151E7E-EE34-4643-B5C7-9E353C625BA6}"/>
              </a:ext>
            </a:extLst>
          </p:cNvPr>
          <p:cNvSpPr/>
          <p:nvPr/>
        </p:nvSpPr>
        <p:spPr>
          <a:xfrm>
            <a:off x="287054" y="1519376"/>
            <a:ext cx="5485295" cy="2812052"/>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Client Need</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rPr>
              <a:t>Ascensus is the largest independent recordkeeping services provider, retirement plan third-party administrator, and government savings facilitator in the United States.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S Mincho" panose="02020609040205080304" pitchFamily="49" charset="-128"/>
                <a:cs typeface="Poppins" panose="00000500000000000000" pitchFamily="2" charset="0"/>
              </a:rPr>
              <a:t>They have a large tech stack across various business entities, including Salesforce CRM, Marketing Cloud, Pardot, Microsoft Dynamics, and others. An ongoing initiative is to modernize, optimize, migrate, integrate and consolidate their tech stack to reduce cost and create efficiencies. An additional goal is to leverage data to impact marketing effectiveness.</a:t>
            </a:r>
          </a:p>
        </p:txBody>
      </p:sp>
      <p:sp>
        <p:nvSpPr>
          <p:cNvPr id="7" name="Rectangle 6">
            <a:extLst>
              <a:ext uri="{FF2B5EF4-FFF2-40B4-BE49-F238E27FC236}">
                <a16:creationId xmlns:a16="http://schemas.microsoft.com/office/drawing/2014/main" id="{18B0CBF5-424C-4AAE-8C3D-098A83D2C8B6}"/>
              </a:ext>
            </a:extLst>
          </p:cNvPr>
          <p:cNvSpPr/>
          <p:nvPr/>
        </p:nvSpPr>
        <p:spPr>
          <a:xfrm>
            <a:off x="6313251" y="1519376"/>
            <a:ext cx="5704156" cy="515551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AD9"/>
                </a:solidFill>
                <a:effectLst/>
                <a:uLnTx/>
                <a:uFillTx/>
                <a:latin typeface="Poppins" panose="00000500000000000000" pitchFamily="2" charset="0"/>
                <a:ea typeface="+mn-ea"/>
                <a:cs typeface="Poppins" panose="00000500000000000000" pitchFamily="2" charset="0"/>
              </a:rPr>
              <a:t>Affirma Support - Workstreams &amp; Outcomes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Create, deploy and QA marketing emails via Salesforce Marketing Cloud on a weekly basis.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Strategic planning with options to introduce lead lead scoring into Salesforce Marketing Cloud with </a:t>
            </a:r>
            <a:r>
              <a:rPr kumimoji="0" lang="en-US" sz="1400" b="0" i="0" u="none" strike="noStrike" kern="1200" cap="none" spc="0" normalizeH="0" baseline="0" noProof="0" dirty="0" err="1">
                <a:ln>
                  <a:noFill/>
                </a:ln>
                <a:solidFill>
                  <a:prstClr val="black"/>
                </a:solidFill>
                <a:effectLst/>
                <a:uLnTx/>
                <a:uFillTx/>
                <a:latin typeface="Poppins" panose="00000500000000000000" pitchFamily="2" charset="0"/>
                <a:ea typeface="+mn-ea"/>
                <a:cs typeface="Poppins" panose="00000500000000000000" pitchFamily="2" charset="0"/>
              </a:rPr>
              <a:t>Affirma’s</a:t>
            </a:r>
            <a:r>
              <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 recommendations. </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Set up Salesforce Engage so relevant Sales teams could access applicable Pardot information from within Salesforce CRM. </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rPr>
              <a:t>Training sessions to educate Salesforce Pardot marketing users about Salesforce Campaigns and their benefits.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n-ea"/>
                <a:cs typeface="Poppins" panose="00000500000000000000" pitchFamily="2" charset="0"/>
              </a:rPr>
              <a:t>Configure net new instance of Salesforce Marketing Cloud and subsequent migration from Zeta and Pardot.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E7E6E6">
                    <a:lumMod val="25000"/>
                  </a:srgbClr>
                </a:solidFill>
                <a:effectLst/>
                <a:uLnTx/>
                <a:uFillTx/>
                <a:latin typeface="Poppins" panose="00000500000000000000" pitchFamily="2" charset="0"/>
                <a:ea typeface="+mn-ea"/>
                <a:cs typeface="Poppins" panose="00000500000000000000" pitchFamily="2" charset="0"/>
              </a:rPr>
              <a:t>Additional ad-hoc sales and marketing support as needed.</a:t>
            </a:r>
          </a:p>
        </p:txBody>
      </p:sp>
      <p:sp>
        <p:nvSpPr>
          <p:cNvPr id="3" name="TextBox 2">
            <a:extLst>
              <a:ext uri="{FF2B5EF4-FFF2-40B4-BE49-F238E27FC236}">
                <a16:creationId xmlns:a16="http://schemas.microsoft.com/office/drawing/2014/main" id="{69588A69-08AD-46D8-92E4-478C2F1E4041}"/>
              </a:ext>
            </a:extLst>
          </p:cNvPr>
          <p:cNvSpPr txBox="1"/>
          <p:nvPr/>
        </p:nvSpPr>
        <p:spPr>
          <a:xfrm>
            <a:off x="532088" y="4506398"/>
            <a:ext cx="5218924" cy="1706686"/>
          </a:xfrm>
          <a:prstGeom prst="rect">
            <a:avLst/>
          </a:prstGeom>
          <a:noFill/>
        </p:spPr>
        <p:txBody>
          <a:bodyPr wrap="square" rtlCol="0">
            <a:spAutoFit/>
          </a:bodyPr>
          <a:lstStyle/>
          <a:p>
            <a:pPr marL="0" marR="0" lvl="0" indent="0" algn="l" defTabSz="914400" rtl="0" eaLnBrk="1" fontAlgn="auto" latinLnBrk="0" hangingPunct="1">
              <a:lnSpc>
                <a:spcPct val="114286"/>
              </a:lnSpc>
              <a:spcBef>
                <a:spcPts val="0"/>
              </a:spcBef>
              <a:spcAft>
                <a:spcPts val="483"/>
              </a:spcAft>
              <a:buClrTx/>
              <a:buSzTx/>
              <a:buFontTx/>
              <a:buNone/>
              <a:tabLst/>
              <a:defRPr/>
            </a:pPr>
            <a:r>
              <a:rPr kumimoji="0" lang="en-US" sz="1500" b="1" i="1" u="none" strike="noStrike" kern="1200" cap="none" spc="0" normalizeH="0" baseline="0" noProof="0" dirty="0">
                <a:ln>
                  <a:noFill/>
                </a:ln>
                <a:solidFill>
                  <a:srgbClr val="FF8E00"/>
                </a:solidFill>
                <a:effectLst/>
                <a:uLnTx/>
                <a:uFillTx/>
                <a:latin typeface="Poppins" panose="00000500000000000000" pitchFamily="2" charset="0"/>
                <a:ea typeface="+mn-ea"/>
                <a:cs typeface="Poppins" panose="00000500000000000000" pitchFamily="2" charset="0"/>
              </a:rPr>
              <a:t>“Affirma has enabled a faster time to value for various internal initiatives, bringing industry knowledge and thought leadership whenever we need to augment internal teams. They have a deep bench to help us drive innovation and value.”</a:t>
            </a:r>
          </a:p>
          <a:p>
            <a:pPr marL="0" marR="0" lvl="0" indent="0" algn="r" defTabSz="914400" rtl="0" eaLnBrk="1" fontAlgn="auto" latinLnBrk="0" hangingPunct="1">
              <a:lnSpc>
                <a:spcPct val="114286"/>
              </a:lnSpc>
              <a:spcBef>
                <a:spcPts val="0"/>
              </a:spcBef>
              <a:spcAft>
                <a:spcPts val="483"/>
              </a:spcAft>
              <a:buClrTx/>
              <a:buSzTx/>
              <a:buFontTx/>
              <a:buNone/>
              <a:tabLst/>
              <a:defRPr/>
            </a:pPr>
            <a:r>
              <a:rPr kumimoji="0" lang="en-US" sz="1400" b="1" i="0" u="none" strike="noStrike" kern="1200" cap="none" spc="0" normalizeH="0" baseline="0" noProof="0" dirty="0">
                <a:ln>
                  <a:noFill/>
                </a:ln>
                <a:solidFill>
                  <a:srgbClr val="FF8E00"/>
                </a:solidFill>
                <a:effectLst/>
                <a:uLnTx/>
                <a:uFillTx/>
                <a:latin typeface="Poppins" panose="00000500000000000000" pitchFamily="2" charset="0"/>
                <a:ea typeface="+mn-ea"/>
                <a:cs typeface="Poppins" panose="00000500000000000000" pitchFamily="2" charset="0"/>
              </a:rPr>
              <a:t>Dan Madden, Director, CRM at Ascensus </a:t>
            </a:r>
          </a:p>
        </p:txBody>
      </p:sp>
      <p:pic>
        <p:nvPicPr>
          <p:cNvPr id="1028" name="Picture 4" descr="Ascensus - We help more people save through partnerships with leading  financial institutions and state governments.">
            <a:extLst>
              <a:ext uri="{FF2B5EF4-FFF2-40B4-BE49-F238E27FC236}">
                <a16:creationId xmlns:a16="http://schemas.microsoft.com/office/drawing/2014/main" id="{538FD546-9A61-085E-FB86-FBB0068CB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97" y="455099"/>
            <a:ext cx="3170869" cy="55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3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7_Case Stud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se Study" id="{428DBACA-9402-4964-B151-DF3781183B86}" vid="{C19D35E0-1E30-46A1-AADA-C72CBF1063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3BCBB7020E34DAE994A365BA94206" ma:contentTypeVersion="12" ma:contentTypeDescription="Create a new document." ma:contentTypeScope="" ma:versionID="b1c940a28d9f7ed7841dd66e388476ed">
  <xsd:schema xmlns:xsd="http://www.w3.org/2001/XMLSchema" xmlns:xs="http://www.w3.org/2001/XMLSchema" xmlns:p="http://schemas.microsoft.com/office/2006/metadata/properties" xmlns:ns2="f0ee8362-fa7e-4bc9-ab88-7dcfb17cb19b" targetNamespace="http://schemas.microsoft.com/office/2006/metadata/properties" ma:root="true" ma:fieldsID="8c9fb4aa225d81f58c6fca2e551d2526" ns2:_="">
    <xsd:import namespace="f0ee8362-fa7e-4bc9-ab88-7dcfb17cb19b"/>
    <xsd:element name="properties">
      <xsd:complexType>
        <xsd:sequence>
          <xsd:element name="documentManagement">
            <xsd:complexType>
              <xsd:all>
                <xsd:element ref="ns2:BusinessUnit" minOccurs="0"/>
                <xsd:element ref="ns2:Industries" minOccurs="0"/>
                <xsd:element ref="ns2:Solutions" minOccurs="0"/>
                <xsd:element ref="ns2:PlatTech" minOccurs="0"/>
                <xsd:element ref="ns2:Notes0" minOccurs="0"/>
                <xsd:element ref="ns2:Named_x0020_Account" minOccurs="0"/>
                <xsd:element ref="ns2:MediaServiceMetadata" minOccurs="0"/>
                <xsd:element ref="ns2:MediaServiceFastMetadata" minOccurs="0"/>
                <xsd:element ref="ns2:MediaServiceSearchProperties" minOccurs="0"/>
                <xsd:element ref="ns2:MediaServiceObjectDetectorVersions" minOccurs="0"/>
                <xsd:element ref="ns2:ProjectCompletionDate" minOccurs="0"/>
                <xsd:element ref="ns2:ApprovedByCli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e8362-fa7e-4bc9-ab88-7dcfb17cb19b" elementFormDefault="qualified">
    <xsd:import namespace="http://schemas.microsoft.com/office/2006/documentManagement/types"/>
    <xsd:import namespace="http://schemas.microsoft.com/office/infopath/2007/PartnerControls"/>
    <xsd:element name="BusinessUnit" ma:index="8" nillable="true" ma:displayName="Business Unit" ma:internalName="BusinessUnit">
      <xsd:complexType>
        <xsd:complexContent>
          <xsd:extension base="dms:MultiChoice">
            <xsd:sequence>
              <xsd:element name="Value" maxOccurs="unbounded" minOccurs="0" nillable="true">
                <xsd:simpleType>
                  <xsd:restriction base="dms:Choice">
                    <xsd:enumeration value="Business Process Outsourcing"/>
                    <xsd:enumeration value="Content and Change Management"/>
                    <xsd:enumeration value="Creative"/>
                    <xsd:enumeration value="Custom Development"/>
                    <xsd:enumeration value="Customer Relationship Management"/>
                    <xsd:enumeration value="Data and Analytics"/>
                    <xsd:enumeration value="Engagement Marketing"/>
                    <xsd:enumeration value="Infrastructure"/>
                    <xsd:enumeration value="Marketing Services"/>
                    <xsd:enumeration value="Modern Workplace"/>
                    <xsd:enumeration value="NetSuite"/>
                  </xsd:restriction>
                </xsd:simpleType>
              </xsd:element>
            </xsd:sequence>
          </xsd:extension>
        </xsd:complexContent>
      </xsd:complexType>
    </xsd:element>
    <xsd:element name="Industries" ma:index="9" nillable="true" ma:displayName="Industries" ma:format="Dropdown" ma:internalName="Industries">
      <xsd:complexType>
        <xsd:complexContent>
          <xsd:extension base="dms:MultiChoice">
            <xsd:sequence>
              <xsd:element name="Value" maxOccurs="unbounded" minOccurs="0" nillable="true">
                <xsd:simpleType>
                  <xsd:restriction base="dms:Choice">
                    <xsd:enumeration value="Aerospace"/>
                    <xsd:enumeration value="Agriculture"/>
                    <xsd:enumeration value="Agriculture Food"/>
                    <xsd:enumeration value="AI / AI Models"/>
                    <xsd:enumeration value="B2B"/>
                    <xsd:enumeration value="B2C"/>
                    <xsd:enumeration value="Chemical"/>
                    <xsd:enumeration value="Construction"/>
                    <xsd:enumeration value="Defence"/>
                    <xsd:enumeration value="Education"/>
                    <xsd:enumeration value="Energy"/>
                    <xsd:enumeration value="Engineering"/>
                    <xsd:enumeration value="Entertainment"/>
                    <xsd:enumeration value="Financial Services"/>
                    <xsd:enumeration value="Food"/>
                    <xsd:enumeration value="Government"/>
                    <xsd:enumeration value="Healthcare"/>
                    <xsd:enumeration value="Hospitality"/>
                    <xsd:enumeration value="Legal"/>
                    <xsd:enumeration value="Life Sciences"/>
                    <xsd:enumeration value="Manufacturing"/>
                    <xsd:enumeration value="Media"/>
                    <xsd:enumeration value="Non-Profit"/>
                    <xsd:enumeration value="Real Estate"/>
                    <xsd:enumeration value="Retail"/>
                    <xsd:enumeration value="Services"/>
                    <xsd:enumeration value="Technology"/>
                    <xsd:enumeration value="Telecommunications"/>
                    <xsd:enumeration value="Transportation"/>
                    <xsd:enumeration value="Water"/>
                    <xsd:enumeration value="Wellness"/>
                    <xsd:enumeration value="BPO"/>
                  </xsd:restriction>
                </xsd:simpleType>
              </xsd:element>
            </xsd:sequence>
          </xsd:extension>
        </xsd:complexContent>
      </xsd:complexType>
    </xsd:element>
    <xsd:element name="Solutions" ma:index="10" nillable="true" ma:displayName="Solutions" ma:format="Dropdown" ma:internalName="Solutions">
      <xsd:complexType>
        <xsd:complexContent>
          <xsd:extension base="dms:MultiChoice">
            <xsd:sequence>
              <xsd:element name="Value" maxOccurs="unbounded" minOccurs="0" nillable="true">
                <xsd:simpleType>
                  <xsd:restriction base="dms:Choice">
                    <xsd:enumeration value="ABM Marketing"/>
                    <xsd:enumeration value="AI"/>
                    <xsd:enumeration value="Audit"/>
                    <xsd:enumeration value="Change Management"/>
                    <xsd:enumeration value="Cloud"/>
                    <xsd:enumeration value="Configurations"/>
                    <xsd:enumeration value="Content"/>
                    <xsd:enumeration value="Customer &amp; Partner Support BPO"/>
                    <xsd:enumeration value="Customer / Partner Portal"/>
                    <xsd:enumeration value="Custom Search"/>
                    <xsd:enumeration value="Cybersecurity"/>
                    <xsd:enumeration value="Data Analytics"/>
                    <xsd:enumeration value="Design"/>
                    <xsd:enumeration value="Email Campaigns"/>
                    <xsd:enumeration value="Event support"/>
                    <xsd:enumeration value="HelpDesk Outsourcing BPO"/>
                    <xsd:enumeration value="Integrations"/>
                    <xsd:enumeration value="Intranet / Extranet"/>
                    <xsd:enumeration value="IoT"/>
                    <xsd:enumeration value="Link Building"/>
                    <xsd:enumeration value="Marketing Automation"/>
                    <xsd:enumeration value="Marketing Strategy"/>
                    <xsd:enumeration value="Marketing Technology"/>
                    <xsd:enumeration value="Migrations"/>
                    <xsd:enumeration value="Mobile Application"/>
                    <xsd:enumeration value="Organic Social Media"/>
                    <xsd:enumeration value="PPC"/>
                    <xsd:enumeration value="Personas &amp; Journey Mapping"/>
                    <xsd:enumeration value="Process Automation"/>
                    <xsd:enumeration value="Product Development"/>
                    <xsd:enumeration value="Research"/>
                    <xsd:enumeration value="SEO/ AEO"/>
                    <xsd:enumeration value="SPFx"/>
                    <xsd:enumeration value="Training"/>
                    <xsd:enumeration value="UX/ UI Design"/>
                    <xsd:enumeration value="Video Production"/>
                    <xsd:enumeration value="Webinars"/>
                    <xsd:enumeration value="Websites"/>
                    <xsd:enumeration value="DevOps"/>
                  </xsd:restriction>
                </xsd:simpleType>
              </xsd:element>
            </xsd:sequence>
          </xsd:extension>
        </xsd:complexContent>
      </xsd:complexType>
    </xsd:element>
    <xsd:element name="PlatTech" ma:index="11" nillable="true" ma:displayName="Platform / Technology" ma:format="Dropdown" ma:internalName="PlatTech">
      <xsd:complexType>
        <xsd:complexContent>
          <xsd:extension base="dms:MultiChoice">
            <xsd:sequence>
              <xsd:element name="Value" maxOccurs="unbounded" minOccurs="0" nillable="true">
                <xsd:simpleType>
                  <xsd:restriction base="dms:Choice">
                    <xsd:enumeration value=".NET"/>
                    <xsd:enumeration value="Android App"/>
                    <xsd:enumeration value="AWS"/>
                    <xsd:enumeration value="Angular"/>
                    <xsd:enumeration value="Azure"/>
                    <xsd:enumeration value="Azure DevOps"/>
                    <xsd:enumeration value="Boomi"/>
                    <xsd:enumeration value="Drupal"/>
                    <xsd:enumeration value="Dynamics"/>
                    <xsd:enumeration value="Flutter"/>
                    <xsd:enumeration value="GCP"/>
                    <xsd:enumeration value="Google"/>
                    <xsd:enumeration value="Great Plains"/>
                    <xsd:enumeration value="Hootsuite"/>
                    <xsd:enumeration value="HubSpot"/>
                    <xsd:enumeration value="iOS App"/>
                    <xsd:enumeration value="Java"/>
                    <xsd:enumeration value="Kentico"/>
                    <xsd:enumeration value="Looker Studio"/>
                    <xsd:enumeration value="Mobile App"/>
                    <xsd:enumeration value="Marketo / Adobe"/>
                    <xsd:enumeration value="NetSuite"/>
                    <xsd:enumeration value="O365"/>
                    <xsd:enumeration value="OneDrive"/>
                    <xsd:enumeration value="PowerSuite"/>
                    <xsd:enumeration value="Power BI"/>
                    <xsd:enumeration value="QuickBooks"/>
                    <xsd:enumeration value="React"/>
                    <xsd:enumeration value="React Native"/>
                    <xsd:enumeration value="Sage"/>
                    <xsd:enumeration value="Salesforce"/>
                    <xsd:enumeration value="Salesforce Experience Cloud"/>
                    <xsd:enumeration value="Salesforce Marketing Cloud"/>
                    <xsd:enumeration value="Salesforce CPQ"/>
                    <xsd:enumeration value="Salesforce Pardot"/>
                    <xsd:enumeration value="SharePoint"/>
                    <xsd:enumeration value="Shopify"/>
                    <xsd:enumeration value="Sitecore"/>
                    <xsd:enumeration value="Sitefinity"/>
                    <xsd:enumeration value="Snowflake"/>
                    <xsd:enumeration value="Sprinklr"/>
                    <xsd:enumeration value="SproutSocial"/>
                    <xsd:enumeration value="Tableau"/>
                    <xsd:enumeration value="WP Engine"/>
                    <xsd:enumeration value="Webflow"/>
                    <xsd:enumeration value="WooCommerce"/>
                    <xsd:enumeration value="WordPress"/>
                    <xsd:enumeration value="Zoho"/>
                    <xsd:enumeration value="Power Apps"/>
                    <xsd:enumeration value="Teams"/>
                    <xsd:enumeration value="Azure Data Factory"/>
                    <xsd:enumeration value="Zendesk"/>
                    <xsd:enumeration value="Business Central"/>
                    <xsd:enumeration value="Viva"/>
                  </xsd:restriction>
                </xsd:simpleType>
              </xsd:element>
            </xsd:sequence>
          </xsd:extension>
        </xsd:complexContent>
      </xsd:complexType>
    </xsd:element>
    <xsd:element name="Notes0" ma:index="12" nillable="true" ma:displayName="Notes" ma:internalName="Notes0">
      <xsd:simpleType>
        <xsd:restriction base="dms:Text">
          <xsd:maxLength value="255"/>
        </xsd:restriction>
      </xsd:simpleType>
    </xsd:element>
    <xsd:element name="Named_x0020_Account" ma:index="13" nillable="true" ma:displayName="Named Account" ma:format="Dropdown" ma:internalName="Named_x0020_Account">
      <xsd:simpleType>
        <xsd:restriction base="dms:Choice">
          <xsd:enumeration value="Microsoft"/>
          <xsd:enumeration value="Meta"/>
          <xsd:enumeration value="Amazon"/>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ProjectCompletionDate" ma:index="18" nillable="true" ma:displayName="Project Completion Date" ma:format="DateOnly" ma:internalName="ProjectCompletionDate">
      <xsd:simpleType>
        <xsd:restriction base="dms:DateTime"/>
      </xsd:simpleType>
    </xsd:element>
    <xsd:element name="ApprovedByClient" ma:index="19" nillable="true" ma:displayName="Approved By Client" ma:default="0" ma:format="Dropdown" ma:internalName="ApprovedByClient">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Notes0 xmlns="f0ee8362-fa7e-4bc9-ab88-7dcfb17cb19b" xsi:nil="true"/>
    <Named_x0020_Account xmlns="f0ee8362-fa7e-4bc9-ab88-7dcfb17cb19b" xsi:nil="true"/>
    <Industries xmlns="f0ee8362-fa7e-4bc9-ab88-7dcfb17cb19b">
      <Value>Financial Services</Value>
    </Industries>
    <PlatTech xmlns="f0ee8362-fa7e-4bc9-ab88-7dcfb17cb19b">
      <Value>Salesforce Marketing Cloud</Value>
      <Value>Salesforce Pardot</Value>
    </PlatTech>
    <BusinessUnit xmlns="f0ee8362-fa7e-4bc9-ab88-7dcfb17cb19b">
      <Value>Marketing Services</Value>
    </BusinessUnit>
    <Solutions xmlns="f0ee8362-fa7e-4bc9-ab88-7dcfb17cb19b">
      <Value>Marketing Automation</Value>
    </Solutions>
    <ProjectCompletionDate xmlns="f0ee8362-fa7e-4bc9-ab88-7dcfb17cb19b" xsi:nil="true"/>
    <ApprovedByClient xmlns="f0ee8362-fa7e-4bc9-ab88-7dcfb17cb19b">false</ApprovedByClient>
  </documentManagement>
</p:properties>
</file>

<file path=customXml/itemProps1.xml><?xml version="1.0" encoding="utf-8"?>
<ds:datastoreItem xmlns:ds="http://schemas.openxmlformats.org/officeDocument/2006/customXml" ds:itemID="{CF31155C-A7D4-4544-B50F-056C76E57668}"/>
</file>

<file path=customXml/itemProps2.xml><?xml version="1.0" encoding="utf-8"?>
<ds:datastoreItem xmlns:ds="http://schemas.openxmlformats.org/officeDocument/2006/customXml" ds:itemID="{625C2CAD-4E95-4201-9806-BCA00D6DE984}"/>
</file>

<file path=customXml/itemProps3.xml><?xml version="1.0" encoding="utf-8"?>
<ds:datastoreItem xmlns:ds="http://schemas.openxmlformats.org/officeDocument/2006/customXml" ds:itemID="{A3B46A0B-FFAF-4CA9-8C79-D0F6DFAF323D}"/>
</file>

<file path=customXml/itemProps4.xml><?xml version="1.0" encoding="utf-8"?>
<ds:datastoreItem xmlns:ds="http://schemas.openxmlformats.org/officeDocument/2006/customXml" ds:itemID="{10388C57-D2B6-4221-85D6-4DE0AC206117}"/>
</file>

<file path=docProps/app.xml><?xml version="1.0" encoding="utf-8"?>
<Properties xmlns="http://schemas.openxmlformats.org/officeDocument/2006/extended-properties" xmlns:vt="http://schemas.openxmlformats.org/officeDocument/2006/docPropsVTypes">
  <TotalTime>13157</TotalTime>
  <Words>237</Words>
  <Application>Microsoft Office PowerPoint</Application>
  <PresentationFormat>Widescreen</PresentationFormat>
  <Paragraphs>20</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Narrow</vt:lpstr>
      <vt:lpstr>Poppins</vt:lpstr>
      <vt:lpstr>Poppins Light</vt:lpstr>
      <vt:lpstr>Segoe UI</vt:lpstr>
      <vt:lpstr>7_Case Study</vt:lpstr>
      <vt:lpstr>Salesforce Marketing Cloud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Naked Development – PPC Management</dc:title>
  <dc:creator>Alyson Knox-Meade</dc:creator>
  <cp:lastModifiedBy>Alyson Knox-Meade</cp:lastModifiedBy>
  <cp:revision>73</cp:revision>
  <dcterms:created xsi:type="dcterms:W3CDTF">2022-10-03T20:19:59Z</dcterms:created>
  <dcterms:modified xsi:type="dcterms:W3CDTF">2025-06-16T16:42:42Z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1528959157</vt:i4>
  </property>
  <property fmtid="{D5CDD505-2E9C-101B-9397-08002B2CF9AE}" pid="3" name="_NewReviewCycle">
    <vt:lpwstr/>
  </property>
  <property fmtid="{D5CDD505-2E9C-101B-9397-08002B2CF9AE}" pid="4" name="_EmailSubject">
    <vt:lpwstr>Favor...</vt:lpwstr>
  </property>
  <property fmtid="{D5CDD505-2E9C-101B-9397-08002B2CF9AE}" pid="5" name="_AuthorEmail">
    <vt:lpwstr>Dan.Madden@ascensus.com</vt:lpwstr>
  </property>
  <property fmtid="{D5CDD505-2E9C-101B-9397-08002B2CF9AE}" pid="6" name="_AuthorEmailDisplayName">
    <vt:lpwstr>Dan Madden</vt:lpwstr>
  </property>
  <property fmtid="{D5CDD505-2E9C-101B-9397-08002B2CF9AE}" pid="7" name="ContentTypeId">
    <vt:lpwstr>0x0101000D23BCBB7020E34DAE994A365BA94206</vt:lpwstr>
  </property>
</Properties>
</file>